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79" r:id="rId2"/>
    <p:sldId id="256" r:id="rId3"/>
    <p:sldId id="259" r:id="rId4"/>
    <p:sldId id="260" r:id="rId5"/>
    <p:sldId id="261" r:id="rId6"/>
    <p:sldId id="303" r:id="rId7"/>
    <p:sldId id="262" r:id="rId8"/>
    <p:sldId id="337" r:id="rId9"/>
    <p:sldId id="338" r:id="rId10"/>
    <p:sldId id="339" r:id="rId11"/>
    <p:sldId id="340" r:id="rId12"/>
    <p:sldId id="267" r:id="rId13"/>
    <p:sldId id="268" r:id="rId14"/>
    <p:sldId id="341" r:id="rId15"/>
    <p:sldId id="343" r:id="rId16"/>
    <p:sldId id="344" r:id="rId17"/>
    <p:sldId id="345" r:id="rId18"/>
    <p:sldId id="270" r:id="rId19"/>
    <p:sldId id="271" r:id="rId20"/>
    <p:sldId id="272" r:id="rId21"/>
    <p:sldId id="273" r:id="rId22"/>
    <p:sldId id="274" r:id="rId23"/>
    <p:sldId id="277" r:id="rId24"/>
    <p:sldId id="346" r:id="rId25"/>
    <p:sldId id="278" r:id="rId26"/>
    <p:sldId id="279" r:id="rId27"/>
    <p:sldId id="342" r:id="rId28"/>
    <p:sldId id="280" r:id="rId29"/>
    <p:sldId id="282" r:id="rId30"/>
    <p:sldId id="347" r:id="rId31"/>
    <p:sldId id="283" r:id="rId32"/>
    <p:sldId id="286" r:id="rId33"/>
    <p:sldId id="348" r:id="rId34"/>
    <p:sldId id="349" r:id="rId35"/>
    <p:sldId id="355" r:id="rId36"/>
    <p:sldId id="350" r:id="rId37"/>
    <p:sldId id="351" r:id="rId38"/>
    <p:sldId id="353" r:id="rId39"/>
    <p:sldId id="354" r:id="rId40"/>
    <p:sldId id="356" r:id="rId41"/>
    <p:sldId id="357" r:id="rId42"/>
    <p:sldId id="358" r:id="rId43"/>
    <p:sldId id="290" r:id="rId44"/>
    <p:sldId id="359" r:id="rId45"/>
    <p:sldId id="360" r:id="rId46"/>
    <p:sldId id="362" r:id="rId47"/>
    <p:sldId id="363" r:id="rId48"/>
    <p:sldId id="364" r:id="rId49"/>
    <p:sldId id="365" r:id="rId50"/>
    <p:sldId id="366" r:id="rId51"/>
    <p:sldId id="291" r:id="rId52"/>
    <p:sldId id="292" r:id="rId53"/>
    <p:sldId id="367" r:id="rId54"/>
    <p:sldId id="295" r:id="rId55"/>
    <p:sldId id="296" r:id="rId56"/>
    <p:sldId id="368" r:id="rId57"/>
    <p:sldId id="369" r:id="rId58"/>
    <p:sldId id="372" r:id="rId59"/>
    <p:sldId id="373" r:id="rId60"/>
    <p:sldId id="378" r:id="rId61"/>
    <p:sldId id="376" r:id="rId62"/>
    <p:sldId id="374" r:id="rId63"/>
    <p:sldId id="375" r:id="rId64"/>
    <p:sldId id="258" r:id="rId65"/>
    <p:sldId id="302" r:id="rId66"/>
    <p:sldId id="370" r:id="rId67"/>
    <p:sldId id="371" r:id="rId68"/>
    <p:sldId id="377" r:id="rId69"/>
    <p:sldId id="30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AF69B-372C-4103-9F04-1523901DD4BE}" v="2312" dt="2025-06-18T00:25:56.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90" d="100"/>
          <a:sy n="90" d="100"/>
        </p:scale>
        <p:origin x="42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Owings" userId="0d73b6e10c5b90a3" providerId="LiveId" clId="{411AF69B-372C-4103-9F04-1523901DD4BE}"/>
    <pc:docChg chg="undo custSel addSld delSld modSld sldOrd">
      <pc:chgData name="Angela Owings" userId="0d73b6e10c5b90a3" providerId="LiveId" clId="{411AF69B-372C-4103-9F04-1523901DD4BE}" dt="2025-06-18T00:25:56.057" v="2765"/>
      <pc:docMkLst>
        <pc:docMk/>
      </pc:docMkLst>
      <pc:sldChg chg="addSp delSp modSp del mod modTransition setBg">
        <pc:chgData name="Angela Owings" userId="0d73b6e10c5b90a3" providerId="LiveId" clId="{411AF69B-372C-4103-9F04-1523901DD4BE}" dt="2025-06-18T00:21:31.422" v="2504" actId="2696"/>
        <pc:sldMkLst>
          <pc:docMk/>
          <pc:sldMk cId="986453660" sldId="257"/>
        </pc:sldMkLst>
        <pc:spChg chg="mod">
          <ac:chgData name="Angela Owings" userId="0d73b6e10c5b90a3" providerId="LiveId" clId="{411AF69B-372C-4103-9F04-1523901DD4BE}" dt="2025-06-18T00:19:48.058" v="2492" actId="21"/>
          <ac:spMkLst>
            <pc:docMk/>
            <pc:sldMk cId="986453660" sldId="257"/>
            <ac:spMk id="2" creationId="{60D8C5F1-3D9D-46BE-2902-65847D8457B4}"/>
          </ac:spMkLst>
        </pc:spChg>
        <pc:spChg chg="mod">
          <ac:chgData name="Angela Owings" userId="0d73b6e10c5b90a3" providerId="LiveId" clId="{411AF69B-372C-4103-9F04-1523901DD4BE}" dt="2025-06-18T00:16:46.843" v="2417" actId="1076"/>
          <ac:spMkLst>
            <pc:docMk/>
            <pc:sldMk cId="986453660" sldId="257"/>
            <ac:spMk id="3" creationId="{146FE3A2-B45E-68A7-0810-AB85173B36BE}"/>
          </ac:spMkLst>
        </pc:spChg>
        <pc:spChg chg="mod">
          <ac:chgData name="Angela Owings" userId="0d73b6e10c5b90a3" providerId="LiveId" clId="{411AF69B-372C-4103-9F04-1523901DD4BE}" dt="2025-06-18T00:16:31.744" v="2415" actId="1076"/>
          <ac:spMkLst>
            <pc:docMk/>
            <pc:sldMk cId="986453660" sldId="257"/>
            <ac:spMk id="8" creationId="{0E512B51-87B5-76EE-D2E6-D137AF71EDBE}"/>
          </ac:spMkLst>
        </pc:spChg>
        <pc:spChg chg="add del">
          <ac:chgData name="Angela Owings" userId="0d73b6e10c5b90a3" providerId="LiveId" clId="{411AF69B-372C-4103-9F04-1523901DD4BE}" dt="2025-06-17T22:53:18.137" v="110" actId="22"/>
          <ac:spMkLst>
            <pc:docMk/>
            <pc:sldMk cId="986453660" sldId="257"/>
            <ac:spMk id="9" creationId="{EC14087D-7DE5-9BD8-7CB9-F58D879F048A}"/>
          </ac:spMkLst>
        </pc:spChg>
        <pc:spChg chg="add mod">
          <ac:chgData name="Angela Owings" userId="0d73b6e10c5b90a3" providerId="LiveId" clId="{411AF69B-372C-4103-9F04-1523901DD4BE}" dt="2025-06-18T00:16:51.105" v="2418" actId="1076"/>
          <ac:spMkLst>
            <pc:docMk/>
            <pc:sldMk cId="986453660" sldId="257"/>
            <ac:spMk id="12" creationId="{D6FCB625-3137-131E-9A8B-48FB0EE17A2E}"/>
          </ac:spMkLst>
        </pc:spChg>
        <pc:spChg chg="add mod ord">
          <ac:chgData name="Angela Owings" userId="0d73b6e10c5b90a3" providerId="LiveId" clId="{411AF69B-372C-4103-9F04-1523901DD4BE}" dt="2025-06-18T00:16:38.858" v="2416" actId="1076"/>
          <ac:spMkLst>
            <pc:docMk/>
            <pc:sldMk cId="986453660" sldId="257"/>
            <ac:spMk id="13" creationId="{5CD0E344-A8C1-526B-FF1E-948A511F6312}"/>
          </ac:spMkLst>
        </pc:spChg>
        <pc:picChg chg="mod">
          <ac:chgData name="Angela Owings" userId="0d73b6e10c5b90a3" providerId="LiveId" clId="{411AF69B-372C-4103-9F04-1523901DD4BE}" dt="2025-06-18T00:15:22.982" v="2406" actId="1076"/>
          <ac:picMkLst>
            <pc:docMk/>
            <pc:sldMk cId="986453660" sldId="257"/>
            <ac:picMk id="5" creationId="{A99624FB-14C9-9F00-C8CF-3B6EC97836E9}"/>
          </ac:picMkLst>
        </pc:picChg>
        <pc:picChg chg="del mod">
          <ac:chgData name="Angela Owings" userId="0d73b6e10c5b90a3" providerId="LiveId" clId="{411AF69B-372C-4103-9F04-1523901DD4BE}" dt="2025-06-18T00:20:00.265" v="2494" actId="21"/>
          <ac:picMkLst>
            <pc:docMk/>
            <pc:sldMk cId="986453660" sldId="257"/>
            <ac:picMk id="7" creationId="{B6FC325D-B5D2-F765-8A1E-C909778D6E3F}"/>
          </ac:picMkLst>
        </pc:picChg>
        <pc:picChg chg="add mod ord">
          <ac:chgData name="Angela Owings" userId="0d73b6e10c5b90a3" providerId="LiveId" clId="{411AF69B-372C-4103-9F04-1523901DD4BE}" dt="2025-06-18T00:16:57.117" v="2419" actId="1076"/>
          <ac:picMkLst>
            <pc:docMk/>
            <pc:sldMk cId="986453660" sldId="257"/>
            <ac:picMk id="10" creationId="{518DD1B6-17B3-A892-0E68-EED7D77B9CC1}"/>
          </ac:picMkLst>
        </pc:picChg>
      </pc:sldChg>
      <pc:sldChg chg="ord modTransition">
        <pc:chgData name="Angela Owings" userId="0d73b6e10c5b90a3" providerId="LiveId" clId="{411AF69B-372C-4103-9F04-1523901DD4BE}" dt="2025-06-18T00:08:51.832" v="2299"/>
        <pc:sldMkLst>
          <pc:docMk/>
          <pc:sldMk cId="1531852703" sldId="258"/>
        </pc:sldMkLst>
      </pc:sldChg>
      <pc:sldChg chg="modSp mod">
        <pc:chgData name="Angela Owings" userId="0d73b6e10c5b90a3" providerId="LiveId" clId="{411AF69B-372C-4103-9F04-1523901DD4BE}" dt="2025-06-17T23:42:42.671" v="1653" actId="255"/>
        <pc:sldMkLst>
          <pc:docMk/>
          <pc:sldMk cId="3646438126" sldId="259"/>
        </pc:sldMkLst>
        <pc:spChg chg="mod">
          <ac:chgData name="Angela Owings" userId="0d73b6e10c5b90a3" providerId="LiveId" clId="{411AF69B-372C-4103-9F04-1523901DD4BE}" dt="2025-06-17T23:42:42.671" v="1653" actId="255"/>
          <ac:spMkLst>
            <pc:docMk/>
            <pc:sldMk cId="3646438126" sldId="259"/>
            <ac:spMk id="2" creationId="{DE44B2BE-6745-B20C-15AD-024F29C37CEA}"/>
          </ac:spMkLst>
        </pc:spChg>
      </pc:sldChg>
      <pc:sldChg chg="modSp mod">
        <pc:chgData name="Angela Owings" userId="0d73b6e10c5b90a3" providerId="LiveId" clId="{411AF69B-372C-4103-9F04-1523901DD4BE}" dt="2025-06-17T23:43:36.815" v="1654" actId="207"/>
        <pc:sldMkLst>
          <pc:docMk/>
          <pc:sldMk cId="2736258872" sldId="268"/>
        </pc:sldMkLst>
        <pc:spChg chg="mod">
          <ac:chgData name="Angela Owings" userId="0d73b6e10c5b90a3" providerId="LiveId" clId="{411AF69B-372C-4103-9F04-1523901DD4BE}" dt="2025-06-17T23:43:36.815" v="1654" actId="207"/>
          <ac:spMkLst>
            <pc:docMk/>
            <pc:sldMk cId="2736258872" sldId="268"/>
            <ac:spMk id="6" creationId="{6C11AE15-93E8-ED56-A1BD-8245A26131D0}"/>
          </ac:spMkLst>
        </pc:spChg>
      </pc:sldChg>
      <pc:sldChg chg="modSp mod">
        <pc:chgData name="Angela Owings" userId="0d73b6e10c5b90a3" providerId="LiveId" clId="{411AF69B-372C-4103-9F04-1523901DD4BE}" dt="2025-06-18T00:02:25.805" v="1720" actId="1076"/>
        <pc:sldMkLst>
          <pc:docMk/>
          <pc:sldMk cId="1011877565" sldId="279"/>
        </pc:sldMkLst>
        <pc:spChg chg="mod">
          <ac:chgData name="Angela Owings" userId="0d73b6e10c5b90a3" providerId="LiveId" clId="{411AF69B-372C-4103-9F04-1523901DD4BE}" dt="2025-06-18T00:02:25.805" v="1720" actId="1076"/>
          <ac:spMkLst>
            <pc:docMk/>
            <pc:sldMk cId="1011877565" sldId="279"/>
            <ac:spMk id="2" creationId="{2F980304-FE4E-E0A0-3849-612D767782AB}"/>
          </ac:spMkLst>
        </pc:spChg>
      </pc:sldChg>
      <pc:sldChg chg="modSp mod">
        <pc:chgData name="Angela Owings" userId="0d73b6e10c5b90a3" providerId="LiveId" clId="{411AF69B-372C-4103-9F04-1523901DD4BE}" dt="2025-06-17T23:44:13.767" v="1656" actId="255"/>
        <pc:sldMkLst>
          <pc:docMk/>
          <pc:sldMk cId="3726890615" sldId="282"/>
        </pc:sldMkLst>
        <pc:spChg chg="mod">
          <ac:chgData name="Angela Owings" userId="0d73b6e10c5b90a3" providerId="LiveId" clId="{411AF69B-372C-4103-9F04-1523901DD4BE}" dt="2025-06-17T23:44:13.767" v="1656" actId="255"/>
          <ac:spMkLst>
            <pc:docMk/>
            <pc:sldMk cId="3726890615" sldId="282"/>
            <ac:spMk id="2" creationId="{6A433B4B-3655-8F76-2DA6-03F2192A849F}"/>
          </ac:spMkLst>
        </pc:spChg>
      </pc:sldChg>
      <pc:sldChg chg="modTransition setBg">
        <pc:chgData name="Angela Owings" userId="0d73b6e10c5b90a3" providerId="LiveId" clId="{411AF69B-372C-4103-9F04-1523901DD4BE}" dt="2025-06-18T00:03:11.936" v="1776"/>
        <pc:sldMkLst>
          <pc:docMk/>
          <pc:sldMk cId="2027708577" sldId="286"/>
        </pc:sldMkLst>
      </pc:sldChg>
      <pc:sldChg chg="modTransition">
        <pc:chgData name="Angela Owings" userId="0d73b6e10c5b90a3" providerId="LiveId" clId="{411AF69B-372C-4103-9F04-1523901DD4BE}" dt="2025-06-18T00:05:40.338" v="1942"/>
        <pc:sldMkLst>
          <pc:docMk/>
          <pc:sldMk cId="2444859236" sldId="291"/>
        </pc:sldMkLst>
      </pc:sldChg>
      <pc:sldChg chg="modSp modTransition">
        <pc:chgData name="Angela Owings" userId="0d73b6e10c5b90a3" providerId="LiveId" clId="{411AF69B-372C-4103-9F04-1523901DD4BE}" dt="2025-06-18T00:06:00.695" v="1987"/>
        <pc:sldMkLst>
          <pc:docMk/>
          <pc:sldMk cId="105333409" sldId="292"/>
        </pc:sldMkLst>
        <pc:spChg chg="mod">
          <ac:chgData name="Angela Owings" userId="0d73b6e10c5b90a3" providerId="LiveId" clId="{411AF69B-372C-4103-9F04-1523901DD4BE}" dt="2025-06-17T23:35:22.146" v="1432" actId="255"/>
          <ac:spMkLst>
            <pc:docMk/>
            <pc:sldMk cId="105333409" sldId="292"/>
            <ac:spMk id="2" creationId="{AC8010BB-EEFA-103B-CF47-E8EA4E92AD61}"/>
          </ac:spMkLst>
        </pc:spChg>
      </pc:sldChg>
      <pc:sldChg chg="modTransition">
        <pc:chgData name="Angela Owings" userId="0d73b6e10c5b90a3" providerId="LiveId" clId="{411AF69B-372C-4103-9F04-1523901DD4BE}" dt="2025-06-18T00:06:35.831" v="2041"/>
        <pc:sldMkLst>
          <pc:docMk/>
          <pc:sldMk cId="1349014925" sldId="295"/>
        </pc:sldMkLst>
      </pc:sldChg>
      <pc:sldChg chg="modTransition">
        <pc:chgData name="Angela Owings" userId="0d73b6e10c5b90a3" providerId="LiveId" clId="{411AF69B-372C-4103-9F04-1523901DD4BE}" dt="2025-06-18T00:06:55.835" v="2081"/>
        <pc:sldMkLst>
          <pc:docMk/>
          <pc:sldMk cId="535826937" sldId="296"/>
        </pc:sldMkLst>
      </pc:sldChg>
      <pc:sldChg chg="modSp mod modTransition">
        <pc:chgData name="Angela Owings" userId="0d73b6e10c5b90a3" providerId="LiveId" clId="{411AF69B-372C-4103-9F04-1523901DD4BE}" dt="2025-06-18T00:09:44.846" v="2376"/>
        <pc:sldMkLst>
          <pc:docMk/>
          <pc:sldMk cId="3727736163" sldId="301"/>
        </pc:sldMkLst>
        <pc:spChg chg="mod">
          <ac:chgData name="Angela Owings" userId="0d73b6e10c5b90a3" providerId="LiveId" clId="{411AF69B-372C-4103-9F04-1523901DD4BE}" dt="2025-06-17T23:41:03.140" v="1649" actId="20577"/>
          <ac:spMkLst>
            <pc:docMk/>
            <pc:sldMk cId="3727736163" sldId="301"/>
            <ac:spMk id="3" creationId="{253D3E1C-5610-1145-EF99-1E307C5C66EE}"/>
          </ac:spMkLst>
        </pc:spChg>
      </pc:sldChg>
      <pc:sldChg chg="addSp delSp modSp mod modTransition delAnim">
        <pc:chgData name="Angela Owings" userId="0d73b6e10c5b90a3" providerId="LiveId" clId="{411AF69B-372C-4103-9F04-1523901DD4BE}" dt="2025-06-18T00:09:06.900" v="2324"/>
        <pc:sldMkLst>
          <pc:docMk/>
          <pc:sldMk cId="3569049650" sldId="302"/>
        </pc:sldMkLst>
        <pc:spChg chg="del mod">
          <ac:chgData name="Angela Owings" userId="0d73b6e10c5b90a3" providerId="LiveId" clId="{411AF69B-372C-4103-9F04-1523901DD4BE}" dt="2025-06-17T22:56:08.367" v="119" actId="21"/>
          <ac:spMkLst>
            <pc:docMk/>
            <pc:sldMk cId="3569049650" sldId="302"/>
            <ac:spMk id="2" creationId="{56F06C03-EDFE-8E50-EAB5-2ABAF67A6925}"/>
          </ac:spMkLst>
        </pc:spChg>
        <pc:picChg chg="del">
          <ac:chgData name="Angela Owings" userId="0d73b6e10c5b90a3" providerId="LiveId" clId="{411AF69B-372C-4103-9F04-1523901DD4BE}" dt="2025-06-17T22:55:46.253" v="115" actId="21"/>
          <ac:picMkLst>
            <pc:docMk/>
            <pc:sldMk cId="3569049650" sldId="302"/>
            <ac:picMk id="3" creationId="{515BB700-DDDD-424A-588B-C970F1AFCAFD}"/>
          </ac:picMkLst>
        </pc:picChg>
        <pc:picChg chg="add mod">
          <ac:chgData name="Angela Owings" userId="0d73b6e10c5b90a3" providerId="LiveId" clId="{411AF69B-372C-4103-9F04-1523901DD4BE}" dt="2025-06-17T23:30:11.042" v="1272" actId="1076"/>
          <ac:picMkLst>
            <pc:docMk/>
            <pc:sldMk cId="3569049650" sldId="302"/>
            <ac:picMk id="5" creationId="{17260F60-BAC4-0EFA-B54F-F0DED105A2E4}"/>
          </ac:picMkLst>
        </pc:picChg>
      </pc:sldChg>
      <pc:sldChg chg="modTransition">
        <pc:chgData name="Angela Owings" userId="0d73b6e10c5b90a3" providerId="LiveId" clId="{411AF69B-372C-4103-9F04-1523901DD4BE}" dt="2025-06-18T00:02:44.046" v="1755"/>
        <pc:sldMkLst>
          <pc:docMk/>
          <pc:sldMk cId="3104083394" sldId="342"/>
        </pc:sldMkLst>
      </pc:sldChg>
      <pc:sldChg chg="modSp mod">
        <pc:chgData name="Angela Owings" userId="0d73b6e10c5b90a3" providerId="LiveId" clId="{411AF69B-372C-4103-9F04-1523901DD4BE}" dt="2025-06-17T23:43:51.994" v="1655" actId="207"/>
        <pc:sldMkLst>
          <pc:docMk/>
          <pc:sldMk cId="1423322383" sldId="343"/>
        </pc:sldMkLst>
        <pc:spChg chg="mod">
          <ac:chgData name="Angela Owings" userId="0d73b6e10c5b90a3" providerId="LiveId" clId="{411AF69B-372C-4103-9F04-1523901DD4BE}" dt="2025-06-17T23:43:51.994" v="1655" actId="207"/>
          <ac:spMkLst>
            <pc:docMk/>
            <pc:sldMk cId="1423322383" sldId="343"/>
            <ac:spMk id="8" creationId="{8987CB26-F243-9F3F-169E-78FC5C69B64D}"/>
          </ac:spMkLst>
        </pc:spChg>
      </pc:sldChg>
      <pc:sldChg chg="modTransition">
        <pc:chgData name="Angela Owings" userId="0d73b6e10c5b90a3" providerId="LiveId" clId="{411AF69B-372C-4103-9F04-1523901DD4BE}" dt="2025-06-18T00:01:42.790" v="1683"/>
        <pc:sldMkLst>
          <pc:docMk/>
          <pc:sldMk cId="2680844719" sldId="344"/>
        </pc:sldMkLst>
      </pc:sldChg>
      <pc:sldChg chg="modTransition">
        <pc:chgData name="Angela Owings" userId="0d73b6e10c5b90a3" providerId="LiveId" clId="{411AF69B-372C-4103-9F04-1523901DD4BE}" dt="2025-06-18T00:02:01.071" v="1718"/>
        <pc:sldMkLst>
          <pc:docMk/>
          <pc:sldMk cId="307075228" sldId="345"/>
        </pc:sldMkLst>
      </pc:sldChg>
      <pc:sldChg chg="modTransition">
        <pc:chgData name="Angela Owings" userId="0d73b6e10c5b90a3" providerId="LiveId" clId="{411AF69B-372C-4103-9F04-1523901DD4BE}" dt="2025-06-18T00:03:44.952" v="1801"/>
        <pc:sldMkLst>
          <pc:docMk/>
          <pc:sldMk cId="2602665055" sldId="359"/>
        </pc:sldMkLst>
      </pc:sldChg>
      <pc:sldChg chg="modTransition">
        <pc:chgData name="Angela Owings" userId="0d73b6e10c5b90a3" providerId="LiveId" clId="{411AF69B-372C-4103-9F04-1523901DD4BE}" dt="2025-06-18T00:04:03.940" v="1826"/>
        <pc:sldMkLst>
          <pc:docMk/>
          <pc:sldMk cId="3820336341" sldId="360"/>
        </pc:sldMkLst>
      </pc:sldChg>
      <pc:sldChg chg="modTransition">
        <pc:chgData name="Angela Owings" userId="0d73b6e10c5b90a3" providerId="LiveId" clId="{411AF69B-372C-4103-9F04-1523901DD4BE}" dt="2025-06-18T00:04:22.077" v="1851"/>
        <pc:sldMkLst>
          <pc:docMk/>
          <pc:sldMk cId="976656322" sldId="362"/>
        </pc:sldMkLst>
      </pc:sldChg>
      <pc:sldChg chg="modTransition">
        <pc:chgData name="Angela Owings" userId="0d73b6e10c5b90a3" providerId="LiveId" clId="{411AF69B-372C-4103-9F04-1523901DD4BE}" dt="2025-06-18T00:04:44.782" v="1876"/>
        <pc:sldMkLst>
          <pc:docMk/>
          <pc:sldMk cId="2080460635" sldId="363"/>
        </pc:sldMkLst>
      </pc:sldChg>
      <pc:sldChg chg="modTransition">
        <pc:chgData name="Angela Owings" userId="0d73b6e10c5b90a3" providerId="LiveId" clId="{411AF69B-372C-4103-9F04-1523901DD4BE}" dt="2025-06-18T00:05:04.575" v="1907"/>
        <pc:sldMkLst>
          <pc:docMk/>
          <pc:sldMk cId="1884967332" sldId="364"/>
        </pc:sldMkLst>
      </pc:sldChg>
      <pc:sldChg chg="modTransition">
        <pc:chgData name="Angela Owings" userId="0d73b6e10c5b90a3" providerId="LiveId" clId="{411AF69B-372C-4103-9F04-1523901DD4BE}" dt="2025-06-18T00:05:23.297" v="1932"/>
        <pc:sldMkLst>
          <pc:docMk/>
          <pc:sldMk cId="2392083042" sldId="365"/>
        </pc:sldMkLst>
      </pc:sldChg>
      <pc:sldChg chg="modSp mod modTransition">
        <pc:chgData name="Angela Owings" userId="0d73b6e10c5b90a3" providerId="LiveId" clId="{411AF69B-372C-4103-9F04-1523901DD4BE}" dt="2025-06-18T00:06:21.579" v="2029"/>
        <pc:sldMkLst>
          <pc:docMk/>
          <pc:sldMk cId="2975275236" sldId="367"/>
        </pc:sldMkLst>
        <pc:spChg chg="mod">
          <ac:chgData name="Angela Owings" userId="0d73b6e10c5b90a3" providerId="LiveId" clId="{411AF69B-372C-4103-9F04-1523901DD4BE}" dt="2025-06-17T23:35:39.993" v="1433" actId="1076"/>
          <ac:spMkLst>
            <pc:docMk/>
            <pc:sldMk cId="2975275236" sldId="367"/>
            <ac:spMk id="7" creationId="{5B4FFB41-8ACA-1725-92D8-1A7A42FB2D47}"/>
          </ac:spMkLst>
        </pc:spChg>
      </pc:sldChg>
      <pc:sldChg chg="modTransition">
        <pc:chgData name="Angela Owings" userId="0d73b6e10c5b90a3" providerId="LiveId" clId="{411AF69B-372C-4103-9F04-1523901DD4BE}" dt="2025-06-18T00:07:06.536" v="2106"/>
        <pc:sldMkLst>
          <pc:docMk/>
          <pc:sldMk cId="1766609201" sldId="368"/>
        </pc:sldMkLst>
      </pc:sldChg>
      <pc:sldChg chg="modTransition">
        <pc:chgData name="Angela Owings" userId="0d73b6e10c5b90a3" providerId="LiveId" clId="{411AF69B-372C-4103-9F04-1523901DD4BE}" dt="2025-06-18T00:07:19.741" v="2131"/>
        <pc:sldMkLst>
          <pc:docMk/>
          <pc:sldMk cId="3207195717" sldId="369"/>
        </pc:sldMkLst>
      </pc:sldChg>
      <pc:sldChg chg="modSp mod">
        <pc:chgData name="Angela Owings" userId="0d73b6e10c5b90a3" providerId="LiveId" clId="{411AF69B-372C-4103-9F04-1523901DD4BE}" dt="2025-06-17T23:33:19.619" v="1405" actId="20577"/>
        <pc:sldMkLst>
          <pc:docMk/>
          <pc:sldMk cId="2127012808" sldId="370"/>
        </pc:sldMkLst>
        <pc:spChg chg="mod">
          <ac:chgData name="Angela Owings" userId="0d73b6e10c5b90a3" providerId="LiveId" clId="{411AF69B-372C-4103-9F04-1523901DD4BE}" dt="2025-06-17T23:33:19.619" v="1405" actId="20577"/>
          <ac:spMkLst>
            <pc:docMk/>
            <pc:sldMk cId="2127012808" sldId="370"/>
            <ac:spMk id="13" creationId="{BCF29DFD-8207-A6B9-A408-7CC663B89918}"/>
          </ac:spMkLst>
        </pc:spChg>
      </pc:sldChg>
      <pc:sldChg chg="modSp mod">
        <pc:chgData name="Angela Owings" userId="0d73b6e10c5b90a3" providerId="LiveId" clId="{411AF69B-372C-4103-9F04-1523901DD4BE}" dt="2025-06-17T23:19:24.632" v="319" actId="21"/>
        <pc:sldMkLst>
          <pc:docMk/>
          <pc:sldMk cId="509487900" sldId="371"/>
        </pc:sldMkLst>
        <pc:spChg chg="mod">
          <ac:chgData name="Angela Owings" userId="0d73b6e10c5b90a3" providerId="LiveId" clId="{411AF69B-372C-4103-9F04-1523901DD4BE}" dt="2025-06-17T23:19:24.632" v="319" actId="21"/>
          <ac:spMkLst>
            <pc:docMk/>
            <pc:sldMk cId="509487900" sldId="371"/>
            <ac:spMk id="2" creationId="{96D1B33D-3E17-4223-8C61-433812561E64}"/>
          </ac:spMkLst>
        </pc:spChg>
      </pc:sldChg>
      <pc:sldChg chg="addSp modSp new mod modTransition setBg">
        <pc:chgData name="Angela Owings" userId="0d73b6e10c5b90a3" providerId="LiveId" clId="{411AF69B-372C-4103-9F04-1523901DD4BE}" dt="2025-06-17T23:31:19.868" v="1316"/>
        <pc:sldMkLst>
          <pc:docMk/>
          <pc:sldMk cId="2647004958" sldId="372"/>
        </pc:sldMkLst>
        <pc:spChg chg="mod">
          <ac:chgData name="Angela Owings" userId="0d73b6e10c5b90a3" providerId="LiveId" clId="{411AF69B-372C-4103-9F04-1523901DD4BE}" dt="2025-06-17T23:13:48.909" v="252" actId="255"/>
          <ac:spMkLst>
            <pc:docMk/>
            <pc:sldMk cId="2647004958" sldId="372"/>
            <ac:spMk id="2" creationId="{456C0C18-DEE3-A003-4831-9BF7A4A0CC22}"/>
          </ac:spMkLst>
        </pc:spChg>
        <pc:spChg chg="add">
          <ac:chgData name="Angela Owings" userId="0d73b6e10c5b90a3" providerId="LiveId" clId="{411AF69B-372C-4103-9F04-1523901DD4BE}" dt="2025-06-17T23:08:27.226" v="173" actId="26606"/>
          <ac:spMkLst>
            <pc:docMk/>
            <pc:sldMk cId="2647004958" sldId="372"/>
            <ac:spMk id="8" creationId="{DB8424AB-D56B-4256-866A-5B54DE93C20F}"/>
          </ac:spMkLst>
        </pc:spChg>
        <pc:spChg chg="add">
          <ac:chgData name="Angela Owings" userId="0d73b6e10c5b90a3" providerId="LiveId" clId="{411AF69B-372C-4103-9F04-1523901DD4BE}" dt="2025-06-17T23:08:27.226" v="173" actId="26606"/>
          <ac:spMkLst>
            <pc:docMk/>
            <pc:sldMk cId="2647004958" sldId="372"/>
            <ac:spMk id="10" creationId="{FC999C28-AD33-4EB7-A5F1-C06D10A5FDF7}"/>
          </ac:spMkLst>
        </pc:spChg>
        <pc:spChg chg="add">
          <ac:chgData name="Angela Owings" userId="0d73b6e10c5b90a3" providerId="LiveId" clId="{411AF69B-372C-4103-9F04-1523901DD4BE}" dt="2025-06-17T23:08:27.226" v="173" actId="26606"/>
          <ac:spMkLst>
            <pc:docMk/>
            <pc:sldMk cId="2647004958" sldId="372"/>
            <ac:spMk id="12" creationId="{9203ABB4-7E2A-4248-9FE7-4A419AFF2F17}"/>
          </ac:spMkLst>
        </pc:spChg>
        <pc:spChg chg="add">
          <ac:chgData name="Angela Owings" userId="0d73b6e10c5b90a3" providerId="LiveId" clId="{411AF69B-372C-4103-9F04-1523901DD4BE}" dt="2025-06-17T23:08:27.226" v="173" actId="26606"/>
          <ac:spMkLst>
            <pc:docMk/>
            <pc:sldMk cId="2647004958" sldId="372"/>
            <ac:spMk id="14" creationId="{3126970D-C1E5-4FB1-84E8-86CB9CED1C80}"/>
          </ac:spMkLst>
        </pc:spChg>
        <pc:picChg chg="add mod">
          <ac:chgData name="Angela Owings" userId="0d73b6e10c5b90a3" providerId="LiveId" clId="{411AF69B-372C-4103-9F04-1523901DD4BE}" dt="2025-06-17T23:08:27.226" v="173" actId="26606"/>
          <ac:picMkLst>
            <pc:docMk/>
            <pc:sldMk cId="2647004958" sldId="372"/>
            <ac:picMk id="3" creationId="{EAE20B29-0A48-A7B7-D990-FBD57F517989}"/>
          </ac:picMkLst>
        </pc:picChg>
      </pc:sldChg>
      <pc:sldChg chg="addSp delSp modSp new mod modTransition setBg">
        <pc:chgData name="Angela Owings" userId="0d73b6e10c5b90a3" providerId="LiveId" clId="{411AF69B-372C-4103-9F04-1523901DD4BE}" dt="2025-06-18T00:07:37.244" v="2156"/>
        <pc:sldMkLst>
          <pc:docMk/>
          <pc:sldMk cId="4006892783" sldId="373"/>
        </pc:sldMkLst>
        <pc:spChg chg="mod">
          <ac:chgData name="Angela Owings" userId="0d73b6e10c5b90a3" providerId="LiveId" clId="{411AF69B-372C-4103-9F04-1523901DD4BE}" dt="2025-06-17T23:13:35.735" v="250" actId="255"/>
          <ac:spMkLst>
            <pc:docMk/>
            <pc:sldMk cId="4006892783" sldId="373"/>
            <ac:spMk id="2" creationId="{45AD6CDD-C8EA-1487-CEF7-5B47CA9E76AC}"/>
          </ac:spMkLst>
        </pc:spChg>
        <pc:picChg chg="add mod">
          <ac:chgData name="Angela Owings" userId="0d73b6e10c5b90a3" providerId="LiveId" clId="{411AF69B-372C-4103-9F04-1523901DD4BE}" dt="2025-06-17T23:13:26.478" v="247" actId="1076"/>
          <ac:picMkLst>
            <pc:docMk/>
            <pc:sldMk cId="4006892783" sldId="373"/>
            <ac:picMk id="3" creationId="{847522D7-F02D-84B0-6193-80E3903B56E6}"/>
          </ac:picMkLst>
        </pc:picChg>
        <pc:picChg chg="add del mod">
          <ac:chgData name="Angela Owings" userId="0d73b6e10c5b90a3" providerId="LiveId" clId="{411AF69B-372C-4103-9F04-1523901DD4BE}" dt="2025-06-17T23:09:59.100" v="208" actId="21"/>
          <ac:picMkLst>
            <pc:docMk/>
            <pc:sldMk cId="4006892783" sldId="373"/>
            <ac:picMk id="4" creationId="{B3F27DF1-ED5F-005B-FCAD-514EDE01B5D9}"/>
          </ac:picMkLst>
        </pc:picChg>
        <pc:picChg chg="add mod">
          <ac:chgData name="Angela Owings" userId="0d73b6e10c5b90a3" providerId="LiveId" clId="{411AF69B-372C-4103-9F04-1523901DD4BE}" dt="2025-06-17T23:12:57.982" v="239" actId="1076"/>
          <ac:picMkLst>
            <pc:docMk/>
            <pc:sldMk cId="4006892783" sldId="373"/>
            <ac:picMk id="5" creationId="{B197260A-B734-3A1A-C8F0-A2734769D3BA}"/>
          </ac:picMkLst>
        </pc:picChg>
        <pc:picChg chg="add mod">
          <ac:chgData name="Angela Owings" userId="0d73b6e10c5b90a3" providerId="LiveId" clId="{411AF69B-372C-4103-9F04-1523901DD4BE}" dt="2025-06-17T23:13:17.294" v="245" actId="14100"/>
          <ac:picMkLst>
            <pc:docMk/>
            <pc:sldMk cId="4006892783" sldId="373"/>
            <ac:picMk id="6" creationId="{D4B88E60-1F61-E893-A886-7E1EF44062A3}"/>
          </ac:picMkLst>
        </pc:picChg>
        <pc:picChg chg="add del mod">
          <ac:chgData name="Angela Owings" userId="0d73b6e10c5b90a3" providerId="LiveId" clId="{411AF69B-372C-4103-9F04-1523901DD4BE}" dt="2025-06-17T23:09:06.768" v="200" actId="21"/>
          <ac:picMkLst>
            <pc:docMk/>
            <pc:sldMk cId="4006892783" sldId="373"/>
            <ac:picMk id="7" creationId="{6D916ED7-9A75-62EB-812D-F8A96664E234}"/>
          </ac:picMkLst>
        </pc:picChg>
        <pc:picChg chg="add del mod">
          <ac:chgData name="Angela Owings" userId="0d73b6e10c5b90a3" providerId="LiveId" clId="{411AF69B-372C-4103-9F04-1523901DD4BE}" dt="2025-06-17T23:10:32.060" v="215" actId="21"/>
          <ac:picMkLst>
            <pc:docMk/>
            <pc:sldMk cId="4006892783" sldId="373"/>
            <ac:picMk id="8" creationId="{9811F4A6-F66A-37E8-DC0C-A5338D677205}"/>
          </ac:picMkLst>
        </pc:picChg>
        <pc:picChg chg="add del mod">
          <ac:chgData name="Angela Owings" userId="0d73b6e10c5b90a3" providerId="LiveId" clId="{411AF69B-372C-4103-9F04-1523901DD4BE}" dt="2025-06-17T23:09:16.446" v="201" actId="21"/>
          <ac:picMkLst>
            <pc:docMk/>
            <pc:sldMk cId="4006892783" sldId="373"/>
            <ac:picMk id="9" creationId="{01A781B0-5599-CB93-EECD-E50CC9F3D68F}"/>
          </ac:picMkLst>
        </pc:picChg>
        <pc:picChg chg="add del mod">
          <ac:chgData name="Angela Owings" userId="0d73b6e10c5b90a3" providerId="LiveId" clId="{411AF69B-372C-4103-9F04-1523901DD4BE}" dt="2025-06-17T23:09:34.169" v="204" actId="21"/>
          <ac:picMkLst>
            <pc:docMk/>
            <pc:sldMk cId="4006892783" sldId="373"/>
            <ac:picMk id="10" creationId="{35258CB9-0A2C-5E25-C8F9-71FC9F97C25C}"/>
          </ac:picMkLst>
        </pc:picChg>
        <pc:picChg chg="add del mod">
          <ac:chgData name="Angela Owings" userId="0d73b6e10c5b90a3" providerId="LiveId" clId="{411AF69B-372C-4103-9F04-1523901DD4BE}" dt="2025-06-17T23:12:07.277" v="231" actId="21"/>
          <ac:picMkLst>
            <pc:docMk/>
            <pc:sldMk cId="4006892783" sldId="373"/>
            <ac:picMk id="11" creationId="{01CB9899-75C2-12D1-AF66-A75E429AFCAA}"/>
          </ac:picMkLst>
        </pc:picChg>
        <pc:picChg chg="add mod">
          <ac:chgData name="Angela Owings" userId="0d73b6e10c5b90a3" providerId="LiveId" clId="{411AF69B-372C-4103-9F04-1523901DD4BE}" dt="2025-06-17T23:13:11.830" v="243" actId="1076"/>
          <ac:picMkLst>
            <pc:docMk/>
            <pc:sldMk cId="4006892783" sldId="373"/>
            <ac:picMk id="12" creationId="{11236E65-0A46-6F5A-911B-32CE2633F16A}"/>
          </ac:picMkLst>
        </pc:picChg>
        <pc:picChg chg="add del mod">
          <ac:chgData name="Angela Owings" userId="0d73b6e10c5b90a3" providerId="LiveId" clId="{411AF69B-372C-4103-9F04-1523901DD4BE}" dt="2025-06-17T23:11:47.900" v="229" actId="21"/>
          <ac:picMkLst>
            <pc:docMk/>
            <pc:sldMk cId="4006892783" sldId="373"/>
            <ac:picMk id="13" creationId="{B87F80B4-CD04-992B-03A5-A019A5DFA51D}"/>
          </ac:picMkLst>
        </pc:picChg>
      </pc:sldChg>
      <pc:sldChg chg="addSp modSp new mod modTransition setBg">
        <pc:chgData name="Angela Owings" userId="0d73b6e10c5b90a3" providerId="LiveId" clId="{411AF69B-372C-4103-9F04-1523901DD4BE}" dt="2025-06-18T00:08:21.029" v="2206"/>
        <pc:sldMkLst>
          <pc:docMk/>
          <pc:sldMk cId="3779161776" sldId="374"/>
        </pc:sldMkLst>
        <pc:spChg chg="mod">
          <ac:chgData name="Angela Owings" userId="0d73b6e10c5b90a3" providerId="LiveId" clId="{411AF69B-372C-4103-9F04-1523901DD4BE}" dt="2025-06-17T23:16:08.454" v="272" actId="14100"/>
          <ac:spMkLst>
            <pc:docMk/>
            <pc:sldMk cId="3779161776" sldId="374"/>
            <ac:spMk id="2" creationId="{68595006-D0A8-10F9-7D5B-D5BC43D6723F}"/>
          </ac:spMkLst>
        </pc:spChg>
        <pc:spChg chg="add">
          <ac:chgData name="Angela Owings" userId="0d73b6e10c5b90a3" providerId="LiveId" clId="{411AF69B-372C-4103-9F04-1523901DD4BE}" dt="2025-06-17T23:14:47.461" v="260" actId="26606"/>
          <ac:spMkLst>
            <pc:docMk/>
            <pc:sldMk cId="3779161776" sldId="374"/>
            <ac:spMk id="11" creationId="{64C9EE1D-12BB-43F7-9A2A-893578DCA63A}"/>
          </ac:spMkLst>
        </pc:spChg>
        <pc:spChg chg="add">
          <ac:chgData name="Angela Owings" userId="0d73b6e10c5b90a3" providerId="LiveId" clId="{411AF69B-372C-4103-9F04-1523901DD4BE}" dt="2025-06-17T23:14:47.461" v="260" actId="26606"/>
          <ac:spMkLst>
            <pc:docMk/>
            <pc:sldMk cId="3779161776" sldId="374"/>
            <ac:spMk id="13" creationId="{43962A31-C54E-4762-B155-59777FED1C75}"/>
          </ac:spMkLst>
        </pc:spChg>
        <pc:spChg chg="add">
          <ac:chgData name="Angela Owings" userId="0d73b6e10c5b90a3" providerId="LiveId" clId="{411AF69B-372C-4103-9F04-1523901DD4BE}" dt="2025-06-17T23:14:47.461" v="260" actId="26606"/>
          <ac:spMkLst>
            <pc:docMk/>
            <pc:sldMk cId="3779161776" sldId="374"/>
            <ac:spMk id="15" creationId="{AA7850C8-8932-45FB-824D-8AB7D84691E5}"/>
          </ac:spMkLst>
        </pc:spChg>
        <pc:spChg chg="add">
          <ac:chgData name="Angela Owings" userId="0d73b6e10c5b90a3" providerId="LiveId" clId="{411AF69B-372C-4103-9F04-1523901DD4BE}" dt="2025-06-17T23:14:47.461" v="260" actId="26606"/>
          <ac:spMkLst>
            <pc:docMk/>
            <pc:sldMk cId="3779161776" sldId="374"/>
            <ac:spMk id="17" creationId="{528BB4B4-FCCA-4BB8-A5B5-7EDD9652DB29}"/>
          </ac:spMkLst>
        </pc:spChg>
        <pc:spChg chg="add">
          <ac:chgData name="Angela Owings" userId="0d73b6e10c5b90a3" providerId="LiveId" clId="{411AF69B-372C-4103-9F04-1523901DD4BE}" dt="2025-06-17T23:14:47.461" v="260" actId="26606"/>
          <ac:spMkLst>
            <pc:docMk/>
            <pc:sldMk cId="3779161776" sldId="374"/>
            <ac:spMk id="19" creationId="{9EAD000C-FECC-4415-AB14-16AC3974C64E}"/>
          </ac:spMkLst>
        </pc:spChg>
        <pc:spChg chg="add">
          <ac:chgData name="Angela Owings" userId="0d73b6e10c5b90a3" providerId="LiveId" clId="{411AF69B-372C-4103-9F04-1523901DD4BE}" dt="2025-06-17T23:14:47.461" v="260" actId="26606"/>
          <ac:spMkLst>
            <pc:docMk/>
            <pc:sldMk cId="3779161776" sldId="374"/>
            <ac:spMk id="21" creationId="{97D1A26C-DCFB-460B-BE7B-FC2CA435D855}"/>
          </ac:spMkLst>
        </pc:spChg>
        <pc:spChg chg="add">
          <ac:chgData name="Angela Owings" userId="0d73b6e10c5b90a3" providerId="LiveId" clId="{411AF69B-372C-4103-9F04-1523901DD4BE}" dt="2025-06-17T23:14:47.461" v="260" actId="26606"/>
          <ac:spMkLst>
            <pc:docMk/>
            <pc:sldMk cId="3779161776" sldId="374"/>
            <ac:spMk id="23" creationId="{58DEA40E-A1A6-474E-BE3B-A06C929EB7A8}"/>
          </ac:spMkLst>
        </pc:spChg>
        <pc:spChg chg="add">
          <ac:chgData name="Angela Owings" userId="0d73b6e10c5b90a3" providerId="LiveId" clId="{411AF69B-372C-4103-9F04-1523901DD4BE}" dt="2025-06-17T23:14:47.461" v="260" actId="26606"/>
          <ac:spMkLst>
            <pc:docMk/>
            <pc:sldMk cId="3779161776" sldId="374"/>
            <ac:spMk id="25" creationId="{7472A6C1-76CF-4215-B818-52CFF4D7AAC2}"/>
          </ac:spMkLst>
        </pc:spChg>
        <pc:spChg chg="add">
          <ac:chgData name="Angela Owings" userId="0d73b6e10c5b90a3" providerId="LiveId" clId="{411AF69B-372C-4103-9F04-1523901DD4BE}" dt="2025-06-17T23:14:47.461" v="260" actId="26606"/>
          <ac:spMkLst>
            <pc:docMk/>
            <pc:sldMk cId="3779161776" sldId="374"/>
            <ac:spMk id="27" creationId="{E61CE9D6-3D74-4540-A98B-232824586A3A}"/>
          </ac:spMkLst>
        </pc:spChg>
        <pc:picChg chg="add mod">
          <ac:chgData name="Angela Owings" userId="0d73b6e10c5b90a3" providerId="LiveId" clId="{411AF69B-372C-4103-9F04-1523901DD4BE}" dt="2025-06-17T23:15:59.056" v="269" actId="14100"/>
          <ac:picMkLst>
            <pc:docMk/>
            <pc:sldMk cId="3779161776" sldId="374"/>
            <ac:picMk id="3" creationId="{9BB55611-6A76-D530-A57E-DECC7E686F5C}"/>
          </ac:picMkLst>
        </pc:picChg>
        <pc:picChg chg="add mod">
          <ac:chgData name="Angela Owings" userId="0d73b6e10c5b90a3" providerId="LiveId" clId="{411AF69B-372C-4103-9F04-1523901DD4BE}" dt="2025-06-17T23:00:39.515" v="136" actId="1076"/>
          <ac:picMkLst>
            <pc:docMk/>
            <pc:sldMk cId="3779161776" sldId="374"/>
            <ac:picMk id="4" creationId="{C2A530A8-3C32-E23A-E211-0850BA3146A9}"/>
          </ac:picMkLst>
        </pc:picChg>
        <pc:picChg chg="add mod ord">
          <ac:chgData name="Angela Owings" userId="0d73b6e10c5b90a3" providerId="LiveId" clId="{411AF69B-372C-4103-9F04-1523901DD4BE}" dt="2025-06-17T23:15:34.820" v="264" actId="1076"/>
          <ac:picMkLst>
            <pc:docMk/>
            <pc:sldMk cId="3779161776" sldId="374"/>
            <ac:picMk id="5" creationId="{38387F5F-92DC-1F9B-3EBD-21815FC81C32}"/>
          </ac:picMkLst>
        </pc:picChg>
        <pc:picChg chg="add mod">
          <ac:chgData name="Angela Owings" userId="0d73b6e10c5b90a3" providerId="LiveId" clId="{411AF69B-372C-4103-9F04-1523901DD4BE}" dt="2025-06-17T23:05:44.534" v="162" actId="1076"/>
          <ac:picMkLst>
            <pc:docMk/>
            <pc:sldMk cId="3779161776" sldId="374"/>
            <ac:picMk id="6" creationId="{498742A8-C770-19FC-6DF5-DF0DC15D71E6}"/>
          </ac:picMkLst>
        </pc:picChg>
      </pc:sldChg>
      <pc:sldChg chg="addSp modSp new mod modTransition setBg">
        <pc:chgData name="Angela Owings" userId="0d73b6e10c5b90a3" providerId="LiveId" clId="{411AF69B-372C-4103-9F04-1523901DD4BE}" dt="2025-06-17T23:38:23.308" v="1528"/>
        <pc:sldMkLst>
          <pc:docMk/>
          <pc:sldMk cId="2920103975" sldId="375"/>
        </pc:sldMkLst>
        <pc:spChg chg="mod">
          <ac:chgData name="Angela Owings" userId="0d73b6e10c5b90a3" providerId="LiveId" clId="{411AF69B-372C-4103-9F04-1523901DD4BE}" dt="2025-06-17T23:32:56.120" v="1404" actId="14100"/>
          <ac:spMkLst>
            <pc:docMk/>
            <pc:sldMk cId="2920103975" sldId="375"/>
            <ac:spMk id="2" creationId="{AD3389F0-D72C-2D39-F1D0-7B85948CC168}"/>
          </ac:spMkLst>
        </pc:spChg>
        <pc:spChg chg="add">
          <ac:chgData name="Angela Owings" userId="0d73b6e10c5b90a3" providerId="LiveId" clId="{411AF69B-372C-4103-9F04-1523901DD4BE}" dt="2025-06-17T23:16:46.586" v="292" actId="26606"/>
          <ac:spMkLst>
            <pc:docMk/>
            <pc:sldMk cId="2920103975" sldId="375"/>
            <ac:spMk id="10" creationId="{B3875682-0790-427D-9A23-4B7265F0FA54}"/>
          </ac:spMkLst>
        </pc:spChg>
        <pc:spChg chg="add">
          <ac:chgData name="Angela Owings" userId="0d73b6e10c5b90a3" providerId="LiveId" clId="{411AF69B-372C-4103-9F04-1523901DD4BE}" dt="2025-06-17T23:16:46.586" v="292" actId="26606"/>
          <ac:spMkLst>
            <pc:docMk/>
            <pc:sldMk cId="2920103975" sldId="375"/>
            <ac:spMk id="12" creationId="{6EDE4AAE-4785-4EA7-95DB-45200F5B8096}"/>
          </ac:spMkLst>
        </pc:spChg>
        <pc:spChg chg="add">
          <ac:chgData name="Angela Owings" userId="0d73b6e10c5b90a3" providerId="LiveId" clId="{411AF69B-372C-4103-9F04-1523901DD4BE}" dt="2025-06-17T23:16:46.586" v="292" actId="26606"/>
          <ac:spMkLst>
            <pc:docMk/>
            <pc:sldMk cId="2920103975" sldId="375"/>
            <ac:spMk id="14" creationId="{67AAFBA3-2C10-40B4-9AB7-A51F6E8EBFC2}"/>
          </ac:spMkLst>
        </pc:spChg>
        <pc:spChg chg="add">
          <ac:chgData name="Angela Owings" userId="0d73b6e10c5b90a3" providerId="LiveId" clId="{411AF69B-372C-4103-9F04-1523901DD4BE}" dt="2025-06-17T23:16:46.586" v="292" actId="26606"/>
          <ac:spMkLst>
            <pc:docMk/>
            <pc:sldMk cId="2920103975" sldId="375"/>
            <ac:spMk id="16" creationId="{93C50455-CACE-4D73-B570-5BB90232F2B6}"/>
          </ac:spMkLst>
        </pc:spChg>
        <pc:picChg chg="add mod ord">
          <ac:chgData name="Angela Owings" userId="0d73b6e10c5b90a3" providerId="LiveId" clId="{411AF69B-372C-4103-9F04-1523901DD4BE}" dt="2025-06-17T23:16:46.586" v="292" actId="26606"/>
          <ac:picMkLst>
            <pc:docMk/>
            <pc:sldMk cId="2920103975" sldId="375"/>
            <ac:picMk id="3" creationId="{88575C8D-18E8-52D3-1F98-FB7F957AB962}"/>
          </ac:picMkLst>
        </pc:picChg>
        <pc:picChg chg="add mod">
          <ac:chgData name="Angela Owings" userId="0d73b6e10c5b90a3" providerId="LiveId" clId="{411AF69B-372C-4103-9F04-1523901DD4BE}" dt="2025-06-17T23:16:46.586" v="292" actId="26606"/>
          <ac:picMkLst>
            <pc:docMk/>
            <pc:sldMk cId="2920103975" sldId="375"/>
            <ac:picMk id="4" creationId="{A6C2D074-1837-CF2C-F162-14619F712376}"/>
          </ac:picMkLst>
        </pc:picChg>
        <pc:picChg chg="add mod">
          <ac:chgData name="Angela Owings" userId="0d73b6e10c5b90a3" providerId="LiveId" clId="{411AF69B-372C-4103-9F04-1523901DD4BE}" dt="2025-06-17T23:16:46.586" v="292" actId="26606"/>
          <ac:picMkLst>
            <pc:docMk/>
            <pc:sldMk cId="2920103975" sldId="375"/>
            <ac:picMk id="5" creationId="{F5F8BF44-3DCB-8510-9512-CA7C881830A2}"/>
          </ac:picMkLst>
        </pc:picChg>
      </pc:sldChg>
      <pc:sldChg chg="addSp modSp new mod setBg">
        <pc:chgData name="Angela Owings" userId="0d73b6e10c5b90a3" providerId="LiveId" clId="{411AF69B-372C-4103-9F04-1523901DD4BE}" dt="2025-06-17T23:38:07.876" v="1501" actId="1076"/>
        <pc:sldMkLst>
          <pc:docMk/>
          <pc:sldMk cId="1080336450" sldId="376"/>
        </pc:sldMkLst>
        <pc:spChg chg="mod">
          <ac:chgData name="Angela Owings" userId="0d73b6e10c5b90a3" providerId="LiveId" clId="{411AF69B-372C-4103-9F04-1523901DD4BE}" dt="2025-06-17T23:14:05.537" v="255" actId="255"/>
          <ac:spMkLst>
            <pc:docMk/>
            <pc:sldMk cId="1080336450" sldId="376"/>
            <ac:spMk id="2" creationId="{FE7352C2-D809-42F4-5570-1DE97790C5AE}"/>
          </ac:spMkLst>
        </pc:spChg>
        <pc:picChg chg="add mod">
          <ac:chgData name="Angela Owings" userId="0d73b6e10c5b90a3" providerId="LiveId" clId="{411AF69B-372C-4103-9F04-1523901DD4BE}" dt="2025-06-17T23:38:07.876" v="1501" actId="1076"/>
          <ac:picMkLst>
            <pc:docMk/>
            <pc:sldMk cId="1080336450" sldId="376"/>
            <ac:picMk id="3" creationId="{B79F8F81-024C-72AD-18B4-94EB9C72E2DE}"/>
          </ac:picMkLst>
        </pc:picChg>
      </pc:sldChg>
      <pc:sldChg chg="addSp delSp modSp new mod modTransition setBg">
        <pc:chgData name="Angela Owings" userId="0d73b6e10c5b90a3" providerId="LiveId" clId="{411AF69B-372C-4103-9F04-1523901DD4BE}" dt="2025-06-18T00:09:29.607" v="2351"/>
        <pc:sldMkLst>
          <pc:docMk/>
          <pc:sldMk cId="3172404850" sldId="377"/>
        </pc:sldMkLst>
        <pc:spChg chg="del mod">
          <ac:chgData name="Angela Owings" userId="0d73b6e10c5b90a3" providerId="LiveId" clId="{411AF69B-372C-4103-9F04-1523901DD4BE}" dt="2025-06-17T23:24:05.780" v="342" actId="21"/>
          <ac:spMkLst>
            <pc:docMk/>
            <pc:sldMk cId="3172404850" sldId="377"/>
            <ac:spMk id="2" creationId="{7870572B-8041-3C27-2507-D7E728675320}"/>
          </ac:spMkLst>
        </pc:spChg>
        <pc:spChg chg="mod">
          <ac:chgData name="Angela Owings" userId="0d73b6e10c5b90a3" providerId="LiveId" clId="{411AF69B-372C-4103-9F04-1523901DD4BE}" dt="2025-06-17T23:25:06.865" v="348" actId="14100"/>
          <ac:spMkLst>
            <pc:docMk/>
            <pc:sldMk cId="3172404850" sldId="377"/>
            <ac:spMk id="3" creationId="{ED0AA1D8-672B-BF31-AF90-F0D6A72619FE}"/>
          </ac:spMkLst>
        </pc:spChg>
        <pc:picChg chg="add mod modCrop">
          <ac:chgData name="Angela Owings" userId="0d73b6e10c5b90a3" providerId="LiveId" clId="{411AF69B-372C-4103-9F04-1523901DD4BE}" dt="2025-06-17T23:25:49.351" v="349" actId="1076"/>
          <ac:picMkLst>
            <pc:docMk/>
            <pc:sldMk cId="3172404850" sldId="377"/>
            <ac:picMk id="4" creationId="{B4BE65D1-ADAB-7E34-A78C-8816B2530AD7}"/>
          </ac:picMkLst>
        </pc:picChg>
        <pc:picChg chg="add mod">
          <ac:chgData name="Angela Owings" userId="0d73b6e10c5b90a3" providerId="LiveId" clId="{411AF69B-372C-4103-9F04-1523901DD4BE}" dt="2025-06-17T23:24:14.607" v="343" actId="1076"/>
          <ac:picMkLst>
            <pc:docMk/>
            <pc:sldMk cId="3172404850" sldId="377"/>
            <ac:picMk id="5" creationId="{91B0E309-0073-3E44-0BD5-3337CB2233D4}"/>
          </ac:picMkLst>
        </pc:picChg>
      </pc:sldChg>
      <pc:sldChg chg="addSp delSp modSp new mod modTransition setBg">
        <pc:chgData name="Angela Owings" userId="0d73b6e10c5b90a3" providerId="LiveId" clId="{411AF69B-372C-4103-9F04-1523901DD4BE}" dt="2025-06-18T00:07:49.851" v="2166"/>
        <pc:sldMkLst>
          <pc:docMk/>
          <pc:sldMk cId="3246098504" sldId="378"/>
        </pc:sldMkLst>
        <pc:spChg chg="mod">
          <ac:chgData name="Angela Owings" userId="0d73b6e10c5b90a3" providerId="LiveId" clId="{411AF69B-372C-4103-9F04-1523901DD4BE}" dt="2025-06-17T23:12:30.232" v="236" actId="207"/>
          <ac:spMkLst>
            <pc:docMk/>
            <pc:sldMk cId="3246098504" sldId="378"/>
            <ac:spMk id="2" creationId="{98BB80E2-26AF-8D99-10EB-B1A356F59801}"/>
          </ac:spMkLst>
        </pc:spChg>
        <pc:spChg chg="add">
          <ac:chgData name="Angela Owings" userId="0d73b6e10c5b90a3" providerId="LiveId" clId="{411AF69B-372C-4103-9F04-1523901DD4BE}" dt="2025-06-17T23:11:59.225" v="230" actId="26606"/>
          <ac:spMkLst>
            <pc:docMk/>
            <pc:sldMk cId="3246098504" sldId="378"/>
            <ac:spMk id="15" creationId="{64C9EE1D-12BB-43F7-9A2A-893578DCA63A}"/>
          </ac:spMkLst>
        </pc:spChg>
        <pc:spChg chg="add">
          <ac:chgData name="Angela Owings" userId="0d73b6e10c5b90a3" providerId="LiveId" clId="{411AF69B-372C-4103-9F04-1523901DD4BE}" dt="2025-06-17T23:11:59.225" v="230" actId="26606"/>
          <ac:spMkLst>
            <pc:docMk/>
            <pc:sldMk cId="3246098504" sldId="378"/>
            <ac:spMk id="17" creationId="{43962A31-C54E-4762-B155-59777FED1C75}"/>
          </ac:spMkLst>
        </pc:spChg>
        <pc:spChg chg="add">
          <ac:chgData name="Angela Owings" userId="0d73b6e10c5b90a3" providerId="LiveId" clId="{411AF69B-372C-4103-9F04-1523901DD4BE}" dt="2025-06-17T23:11:59.225" v="230" actId="26606"/>
          <ac:spMkLst>
            <pc:docMk/>
            <pc:sldMk cId="3246098504" sldId="378"/>
            <ac:spMk id="19" creationId="{6B086509-1281-468A-AAAC-1BBEDAE75736}"/>
          </ac:spMkLst>
        </pc:spChg>
        <pc:spChg chg="add">
          <ac:chgData name="Angela Owings" userId="0d73b6e10c5b90a3" providerId="LiveId" clId="{411AF69B-372C-4103-9F04-1523901DD4BE}" dt="2025-06-17T23:11:59.225" v="230" actId="26606"/>
          <ac:spMkLst>
            <pc:docMk/>
            <pc:sldMk cId="3246098504" sldId="378"/>
            <ac:spMk id="21" creationId="{EEA73850-2107-4E65-85FE-EDD3F45FCDA2}"/>
          </ac:spMkLst>
        </pc:spChg>
        <pc:picChg chg="add del mod">
          <ac:chgData name="Angela Owings" userId="0d73b6e10c5b90a3" providerId="LiveId" clId="{411AF69B-372C-4103-9F04-1523901DD4BE}" dt="2025-06-17T23:11:35.928" v="226" actId="21"/>
          <ac:picMkLst>
            <pc:docMk/>
            <pc:sldMk cId="3246098504" sldId="378"/>
            <ac:picMk id="3" creationId="{B87F80B4-CD04-992B-03A5-A019A5DFA51D}"/>
          </ac:picMkLst>
        </pc:picChg>
        <pc:picChg chg="add mod">
          <ac:chgData name="Angela Owings" userId="0d73b6e10c5b90a3" providerId="LiveId" clId="{411AF69B-372C-4103-9F04-1523901DD4BE}" dt="2025-06-17T23:37:36.684" v="1472" actId="1076"/>
          <ac:picMkLst>
            <pc:docMk/>
            <pc:sldMk cId="3246098504" sldId="378"/>
            <ac:picMk id="4" creationId="{B3F27DF1-ED5F-005B-FCAD-514EDE01B5D9}"/>
          </ac:picMkLst>
        </pc:picChg>
        <pc:picChg chg="add mod ord">
          <ac:chgData name="Angela Owings" userId="0d73b6e10c5b90a3" providerId="LiveId" clId="{411AF69B-372C-4103-9F04-1523901DD4BE}" dt="2025-06-17T23:37:30.856" v="1469" actId="1076"/>
          <ac:picMkLst>
            <pc:docMk/>
            <pc:sldMk cId="3246098504" sldId="378"/>
            <ac:picMk id="8" creationId="{9811F4A6-F66A-37E8-DC0C-A5338D677205}"/>
          </ac:picMkLst>
        </pc:picChg>
        <pc:picChg chg="add mod">
          <ac:chgData name="Angela Owings" userId="0d73b6e10c5b90a3" providerId="LiveId" clId="{411AF69B-372C-4103-9F04-1523901DD4BE}" dt="2025-06-17T23:37:18.048" v="1464" actId="1076"/>
          <ac:picMkLst>
            <pc:docMk/>
            <pc:sldMk cId="3246098504" sldId="378"/>
            <ac:picMk id="9" creationId="{01A781B0-5599-CB93-EECD-E50CC9F3D68F}"/>
          </ac:picMkLst>
        </pc:picChg>
        <pc:picChg chg="add mod">
          <ac:chgData name="Angela Owings" userId="0d73b6e10c5b90a3" providerId="LiveId" clId="{411AF69B-372C-4103-9F04-1523901DD4BE}" dt="2025-06-17T23:37:20.857" v="1465" actId="1076"/>
          <ac:picMkLst>
            <pc:docMk/>
            <pc:sldMk cId="3246098504" sldId="378"/>
            <ac:picMk id="10" creationId="{35258CB9-0A2C-5E25-C8F9-71FC9F97C25C}"/>
          </ac:picMkLst>
        </pc:picChg>
        <pc:picChg chg="add mod">
          <ac:chgData name="Angela Owings" userId="0d73b6e10c5b90a3" providerId="LiveId" clId="{411AF69B-372C-4103-9F04-1523901DD4BE}" dt="2025-06-17T23:37:39.374" v="1473" actId="1076"/>
          <ac:picMkLst>
            <pc:docMk/>
            <pc:sldMk cId="3246098504" sldId="378"/>
            <ac:picMk id="11" creationId="{01CB9899-75C2-12D1-AF66-A75E429AFCAA}"/>
          </ac:picMkLst>
        </pc:picChg>
      </pc:sldChg>
      <pc:sldChg chg="addSp delSp modSp new mod modTransition setBg modAnim">
        <pc:chgData name="Angela Owings" userId="0d73b6e10c5b90a3" providerId="LiveId" clId="{411AF69B-372C-4103-9F04-1523901DD4BE}" dt="2025-06-18T00:25:56.057" v="2765"/>
        <pc:sldMkLst>
          <pc:docMk/>
          <pc:sldMk cId="1937547463" sldId="379"/>
        </pc:sldMkLst>
        <pc:spChg chg="mod">
          <ac:chgData name="Angela Owings" userId="0d73b6e10c5b90a3" providerId="LiveId" clId="{411AF69B-372C-4103-9F04-1523901DD4BE}" dt="2025-06-18T00:22:37.715" v="2522" actId="1076"/>
          <ac:spMkLst>
            <pc:docMk/>
            <pc:sldMk cId="1937547463" sldId="379"/>
            <ac:spMk id="2" creationId="{A8D280B1-E41C-4B28-D2F9-D712DC3B33D9}"/>
          </ac:spMkLst>
        </pc:spChg>
        <pc:spChg chg="del">
          <ac:chgData name="Angela Owings" userId="0d73b6e10c5b90a3" providerId="LiveId" clId="{411AF69B-372C-4103-9F04-1523901DD4BE}" dt="2025-06-18T00:20:16.714" v="2497" actId="21"/>
          <ac:spMkLst>
            <pc:docMk/>
            <pc:sldMk cId="1937547463" sldId="379"/>
            <ac:spMk id="3" creationId="{E1EDD7EA-9AEE-1981-F4C7-AD6D2D902876}"/>
          </ac:spMkLst>
        </pc:spChg>
        <pc:spChg chg="add mod">
          <ac:chgData name="Angela Owings" userId="0d73b6e10c5b90a3" providerId="LiveId" clId="{411AF69B-372C-4103-9F04-1523901DD4BE}" dt="2025-06-18T00:24:04.154" v="2540" actId="113"/>
          <ac:spMkLst>
            <pc:docMk/>
            <pc:sldMk cId="1937547463" sldId="379"/>
            <ac:spMk id="6" creationId="{4CEF9B4D-1C2F-8CB0-50F4-B3500F09A120}"/>
          </ac:spMkLst>
        </pc:spChg>
        <pc:spChg chg="add mod">
          <ac:chgData name="Angela Owings" userId="0d73b6e10c5b90a3" providerId="LiveId" clId="{411AF69B-372C-4103-9F04-1523901DD4BE}" dt="2025-06-18T00:24:11.500" v="2541" actId="1076"/>
          <ac:spMkLst>
            <pc:docMk/>
            <pc:sldMk cId="1937547463" sldId="379"/>
            <ac:spMk id="8" creationId="{611053DC-AE87-C855-EB37-F9CF20C4A57D}"/>
          </ac:spMkLst>
        </pc:spChg>
        <pc:picChg chg="add mod">
          <ac:chgData name="Angela Owings" userId="0d73b6e10c5b90a3" providerId="LiveId" clId="{411AF69B-372C-4103-9F04-1523901DD4BE}" dt="2025-06-18T00:20:27.473" v="2498"/>
          <ac:picMkLst>
            <pc:docMk/>
            <pc:sldMk cId="1937547463" sldId="379"/>
            <ac:picMk id="4" creationId="{6B0AEC43-14C3-DC5C-DA4F-E314D2D92438}"/>
          </ac:picMkLst>
        </pc:picChg>
        <pc:picChg chg="add del mod">
          <ac:chgData name="Angela Owings" userId="0d73b6e10c5b90a3" providerId="LiveId" clId="{411AF69B-372C-4103-9F04-1523901DD4BE}" dt="2025-06-18T00:21:51.296" v="2507" actId="21"/>
          <ac:picMkLst>
            <pc:docMk/>
            <pc:sldMk cId="1937547463" sldId="379"/>
            <ac:picMk id="5" creationId="{C4FE090D-745B-7D65-EAA7-4459BB928795}"/>
          </ac:picMkLst>
        </pc:picChg>
        <pc:picChg chg="add mod">
          <ac:chgData name="Angela Owings" userId="0d73b6e10c5b90a3" providerId="LiveId" clId="{411AF69B-372C-4103-9F04-1523901DD4BE}" dt="2025-06-18T00:22:56.660" v="2527" actId="14100"/>
          <ac:picMkLst>
            <pc:docMk/>
            <pc:sldMk cId="1937547463" sldId="379"/>
            <ac:picMk id="7" creationId="{B6FC325D-B5D2-F765-8A1E-C909778D6E3F}"/>
          </ac:picMkLst>
        </pc:picChg>
        <pc:picChg chg="add mod">
          <ac:chgData name="Angela Owings" userId="0d73b6e10c5b90a3" providerId="LiveId" clId="{411AF69B-372C-4103-9F04-1523901DD4BE}" dt="2025-06-18T00:24:13.863" v="2542" actId="1076"/>
          <ac:picMkLst>
            <pc:docMk/>
            <pc:sldMk cId="1937547463" sldId="379"/>
            <ac:picMk id="9" creationId="{9D1E0434-1127-78BE-93C3-9604B41904E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16207B-BD39-4AD8-8884-AF71F85B59D4}"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410159110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016207B-BD39-4AD8-8884-AF71F85B59D4}" type="datetimeFigureOut">
              <a:rPr lang="en-US" smtClean="0"/>
              <a:t>6/17/2025</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3175376933"/>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16207B-BD39-4AD8-8884-AF71F85B59D4}" type="datetimeFigureOut">
              <a:rPr lang="en-US" smtClean="0"/>
              <a:t>6/17/2025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2537833784"/>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16207B-BD39-4AD8-8884-AF71F85B59D4}" type="datetimeFigureOut">
              <a:rPr lang="en-US" smtClean="0"/>
              <a:t>6/17/2025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2388423963"/>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6207B-BD39-4AD8-8884-AF71F85B59D4}"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294762371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24C0-DCD9-10DC-D947-15EDCBB054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CC2BA5-A55E-A5FB-B065-15C5BDF54ED5}"/>
              </a:ext>
            </a:extLst>
          </p:cNvPr>
          <p:cNvSpPr>
            <a:spLocks noGrp="1"/>
          </p:cNvSpPr>
          <p:nvPr>
            <p:ph type="dt" sz="half" idx="10"/>
          </p:nvPr>
        </p:nvSpPr>
        <p:spPr/>
        <p:txBody>
          <a:bodyPr/>
          <a:lstStyle/>
          <a:p>
            <a:fld id="{C016207B-BD39-4AD8-8884-AF71F85B59D4}" type="datetimeFigureOut">
              <a:rPr lang="en-US" smtClean="0"/>
              <a:t>6/17/2025</a:t>
            </a:fld>
            <a:endParaRPr lang="en-US"/>
          </a:p>
        </p:txBody>
      </p:sp>
      <p:sp>
        <p:nvSpPr>
          <p:cNvPr id="4" name="Footer Placeholder 3">
            <a:extLst>
              <a:ext uri="{FF2B5EF4-FFF2-40B4-BE49-F238E27FC236}">
                <a16:creationId xmlns:a16="http://schemas.microsoft.com/office/drawing/2014/main" id="{DDC3CBCC-DEFC-663E-56C6-4823E76EC4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3EAD66-277C-5252-5141-EE72AF6E12B4}"/>
              </a:ext>
            </a:extLst>
          </p:cNvPr>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103147254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16207B-BD39-4AD8-8884-AF71F85B59D4}"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314507743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016207B-BD39-4AD8-8884-AF71F85B59D4}" type="datetimeFigureOut">
              <a:rPr lang="en-US" smtClean="0"/>
              <a:t>6/17/2025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417590256"/>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C016207B-BD39-4AD8-8884-AF71F85B59D4}" type="datetimeFigureOut">
              <a:rPr lang="en-US" smtClean="0"/>
              <a:t>6/17/2025</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1602431540"/>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C016207B-BD39-4AD8-8884-AF71F85B59D4}" type="datetimeFigureOut">
              <a:rPr lang="en-US" smtClean="0"/>
              <a:t>6/17/2025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3745900872"/>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016207B-BD39-4AD8-8884-AF71F85B59D4}"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573843813"/>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016207B-BD39-4AD8-8884-AF71F85B59D4}" type="datetimeFigureOut">
              <a:rPr lang="en-US" smtClean="0"/>
              <a:t>6/17/2025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2A07D55-AA61-4710-9CD8-E62D72F4F339}" type="slidenum">
              <a:rPr lang="en-US" smtClean="0"/>
              <a:t>‹#›</a:t>
            </a:fld>
            <a:endParaRPr lang="en-US"/>
          </a:p>
        </p:txBody>
      </p:sp>
    </p:spTree>
    <p:extLst>
      <p:ext uri="{BB962C8B-B14F-4D97-AF65-F5344CB8AC3E}">
        <p14:creationId xmlns:p14="http://schemas.microsoft.com/office/powerpoint/2010/main" val="2859802105"/>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C016207B-BD39-4AD8-8884-AF71F85B59D4}" type="datetimeFigureOut">
              <a:rPr lang="en-US" smtClean="0"/>
              <a:t>6/17/2025</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C2A07D55-AA61-4710-9CD8-E62D72F4F339}" type="slidenum">
              <a:rPr lang="en-US" smtClean="0"/>
              <a:t>‹#›</a:t>
            </a:fld>
            <a:endParaRPr lang="en-US"/>
          </a:p>
        </p:txBody>
      </p:sp>
    </p:spTree>
    <p:extLst>
      <p:ext uri="{BB962C8B-B14F-4D97-AF65-F5344CB8AC3E}">
        <p14:creationId xmlns:p14="http://schemas.microsoft.com/office/powerpoint/2010/main" val="52965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6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6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6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8000">
              <a:schemeClr val="accent2">
                <a:lumMod val="40000"/>
                <a:lumOff val="60000"/>
              </a:schemeClr>
            </a:gs>
            <a:gs pos="92000">
              <a:srgbClr val="0070C0"/>
            </a:gs>
            <a:gs pos="9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280B1-E41C-4B28-D2F9-D712DC3B33D9}"/>
              </a:ext>
            </a:extLst>
          </p:cNvPr>
          <p:cNvSpPr>
            <a:spLocks noGrp="1"/>
          </p:cNvSpPr>
          <p:nvPr>
            <p:ph type="title"/>
          </p:nvPr>
        </p:nvSpPr>
        <p:spPr>
          <a:xfrm>
            <a:off x="157225" y="823608"/>
            <a:ext cx="3170765" cy="4601183"/>
          </a:xfrm>
        </p:spPr>
        <p:txBody>
          <a:bodyPr>
            <a:normAutofit/>
          </a:bodyPr>
          <a:lstStyle/>
          <a:p>
            <a:r>
              <a:rPr lang="en-US" sz="3200" dirty="0"/>
              <a:t>Soroptimist International Truckee Meadows</a:t>
            </a:r>
            <a:br>
              <a:rPr lang="en-US" sz="3200" dirty="0"/>
            </a:br>
            <a:br>
              <a:rPr lang="en-US" sz="3200" dirty="0"/>
            </a:br>
            <a:r>
              <a:rPr lang="en-US" sz="3200" dirty="0"/>
              <a:t>Year in Review</a:t>
            </a:r>
            <a:br>
              <a:rPr lang="en-US" sz="3200" dirty="0"/>
            </a:br>
            <a:br>
              <a:rPr lang="en-US" sz="3200" dirty="0"/>
            </a:br>
            <a:r>
              <a:rPr lang="en-US" sz="3200" dirty="0"/>
              <a:t>2024 - 2025</a:t>
            </a:r>
          </a:p>
        </p:txBody>
      </p:sp>
      <p:pic>
        <p:nvPicPr>
          <p:cNvPr id="7" name="Picture 6" descr="A group of people posing for a photo&#10;&#10;AI-generated content may be incorrect.">
            <a:extLst>
              <a:ext uri="{FF2B5EF4-FFF2-40B4-BE49-F238E27FC236}">
                <a16:creationId xmlns:a16="http://schemas.microsoft.com/office/drawing/2014/main" id="{B6FC325D-B5D2-F765-8A1E-C909778D6E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6405" y="823608"/>
            <a:ext cx="3424098" cy="4565464"/>
          </a:xfrm>
          <a:prstGeom prst="rect">
            <a:avLst/>
          </a:prstGeom>
          <a:noFill/>
          <a:ln>
            <a:noFill/>
          </a:ln>
        </p:spPr>
      </p:pic>
      <p:pic>
        <p:nvPicPr>
          <p:cNvPr id="4" name="keys-of-moon-cheer-up(chosic.com)">
            <a:hlinkClick r:id="" action="ppaction://media"/>
            <a:extLst>
              <a:ext uri="{FF2B5EF4-FFF2-40B4-BE49-F238E27FC236}">
                <a16:creationId xmlns:a16="http://schemas.microsoft.com/office/drawing/2014/main" id="{6B0AEC43-14C3-DC5C-DA4F-E314D2D92438}"/>
              </a:ext>
            </a:extLst>
          </p:cNvPr>
          <p:cNvPicPr>
            <a:picLocks noChangeAspect="1"/>
          </p:cNvPicPr>
          <p:nvPr>
            <a:audioFile r:link="rId2"/>
            <p:extLst>
              <p:ext uri="{DAA4B4D4-6D71-4841-9C94-3DE7FCFB9230}">
                <p14:media xmlns:p14="http://schemas.microsoft.com/office/powerpoint/2010/main" r:embed="rId1">
                  <p14:fade in="6000" out="8000"/>
                </p14:media>
              </p:ext>
            </p:extLst>
          </p:nvPr>
        </p:nvPicPr>
        <p:blipFill>
          <a:blip r:embed="rId5"/>
          <a:stretch>
            <a:fillRect/>
          </a:stretch>
        </p:blipFill>
        <p:spPr>
          <a:xfrm>
            <a:off x="5791200" y="3124200"/>
            <a:ext cx="609600" cy="609600"/>
          </a:xfrm>
          <a:prstGeom prst="rect">
            <a:avLst/>
          </a:prstGeom>
        </p:spPr>
      </p:pic>
      <p:sp>
        <p:nvSpPr>
          <p:cNvPr id="6" name="Subtitle 2">
            <a:extLst>
              <a:ext uri="{FF2B5EF4-FFF2-40B4-BE49-F238E27FC236}">
                <a16:creationId xmlns:a16="http://schemas.microsoft.com/office/drawing/2014/main" id="{4CEF9B4D-1C2F-8CB0-50F4-B3500F09A120}"/>
              </a:ext>
            </a:extLst>
          </p:cNvPr>
          <p:cNvSpPr txBox="1">
            <a:spLocks/>
          </p:cNvSpPr>
          <p:nvPr/>
        </p:nvSpPr>
        <p:spPr>
          <a:xfrm flipH="1">
            <a:off x="4205177" y="4985388"/>
            <a:ext cx="4391246" cy="1505808"/>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b="1" dirty="0">
                <a:solidFill>
                  <a:schemeClr val="tx1"/>
                </a:solidFill>
              </a:rPr>
              <a:t>SITM President, Jeanne Naccarato</a:t>
            </a:r>
          </a:p>
        </p:txBody>
      </p:sp>
      <p:sp>
        <p:nvSpPr>
          <p:cNvPr id="8" name="TextBox 7">
            <a:extLst>
              <a:ext uri="{FF2B5EF4-FFF2-40B4-BE49-F238E27FC236}">
                <a16:creationId xmlns:a16="http://schemas.microsoft.com/office/drawing/2014/main" id="{611053DC-AE87-C855-EB37-F9CF20C4A57D}"/>
              </a:ext>
            </a:extLst>
          </p:cNvPr>
          <p:cNvSpPr txBox="1"/>
          <p:nvPr/>
        </p:nvSpPr>
        <p:spPr>
          <a:xfrm>
            <a:off x="9333418" y="2519829"/>
            <a:ext cx="1994033" cy="1477328"/>
          </a:xfrm>
          <a:prstGeom prst="rect">
            <a:avLst/>
          </a:prstGeom>
          <a:solidFill>
            <a:schemeClr val="bg1"/>
          </a:solidFill>
        </p:spPr>
        <p:txBody>
          <a:bodyPr wrap="square">
            <a:spAutoFit/>
          </a:bodyPr>
          <a:lstStyle/>
          <a:p>
            <a:r>
              <a:rPr lang="en-US" dirty="0"/>
              <a:t>Education is the</a:t>
            </a:r>
          </a:p>
          <a:p>
            <a:endParaRPr lang="en-US" dirty="0"/>
          </a:p>
          <a:p>
            <a:endParaRPr lang="en-US" dirty="0"/>
          </a:p>
          <a:p>
            <a:endParaRPr lang="en-US" dirty="0"/>
          </a:p>
          <a:p>
            <a:r>
              <a:rPr lang="en-US" dirty="0"/>
              <a:t>of Empowerment</a:t>
            </a:r>
          </a:p>
        </p:txBody>
      </p:sp>
      <p:pic>
        <p:nvPicPr>
          <p:cNvPr id="9" name="Picture 8">
            <a:extLst>
              <a:ext uri="{FF2B5EF4-FFF2-40B4-BE49-F238E27FC236}">
                <a16:creationId xmlns:a16="http://schemas.microsoft.com/office/drawing/2014/main" id="{9D1E0434-1127-78BE-93C3-9604B41904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36917" y="2860668"/>
            <a:ext cx="795650" cy="795650"/>
          </a:xfrm>
          <a:prstGeom prst="rect">
            <a:avLst/>
          </a:prstGeom>
          <a:noFill/>
          <a:ln>
            <a:noFill/>
          </a:ln>
        </p:spPr>
      </p:pic>
    </p:spTree>
    <p:extLst>
      <p:ext uri="{BB962C8B-B14F-4D97-AF65-F5344CB8AC3E}">
        <p14:creationId xmlns:p14="http://schemas.microsoft.com/office/powerpoint/2010/main" val="1937547463"/>
      </p:ext>
    </p:extLst>
  </p:cSld>
  <p:clrMapOvr>
    <a:masterClrMapping/>
  </p:clrMapOvr>
  <mc:AlternateContent xmlns:mc="http://schemas.openxmlformats.org/markup-compatibility/2006">
    <mc:Choice xmlns:p14="http://schemas.microsoft.com/office/powerpoint/2010/main" Requires="p14">
      <p:transition spd="slow" p14:dur="20000" advClick="0" advTm="20000"/>
    </mc:Choice>
    <mc:Fallback>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8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6" name="Rectangle 25">
            <a:extLst>
              <a:ext uri="{FF2B5EF4-FFF2-40B4-BE49-F238E27FC236}">
                <a16:creationId xmlns:a16="http://schemas.microsoft.com/office/drawing/2014/main" id="{A5A2BA67-BF68-4F48-BAA9-1091D4FED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4190DBD-4A62-4416-ACB7-ACEC1DE3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7CCDD31-9456-D886-DB3A-B655908166BE}"/>
              </a:ext>
            </a:extLst>
          </p:cNvPr>
          <p:cNvSpPr>
            <a:spLocks noGrp="1"/>
          </p:cNvSpPr>
          <p:nvPr>
            <p:ph type="title"/>
          </p:nvPr>
        </p:nvSpPr>
        <p:spPr>
          <a:xfrm>
            <a:off x="1069848" y="1298448"/>
            <a:ext cx="4705801" cy="2389974"/>
          </a:xfrm>
        </p:spPr>
        <p:txBody>
          <a:bodyPr vert="horz" lIns="91440" tIns="45720" rIns="91440" bIns="45720" rtlCol="0" anchor="b">
            <a:normAutofit/>
          </a:bodyPr>
          <a:lstStyle/>
          <a:p>
            <a:pPr algn="ctr"/>
            <a:r>
              <a:rPr lang="en-US" sz="2800" spc="-100" dirty="0"/>
              <a:t>Parking Lot Sale Donation </a:t>
            </a:r>
          </a:p>
        </p:txBody>
      </p:sp>
      <p:pic>
        <p:nvPicPr>
          <p:cNvPr id="4" name="Picture 3" descr="A couple of women holding money&#10;&#10;AI-generated content may be incorrect.">
            <a:extLst>
              <a:ext uri="{FF2B5EF4-FFF2-40B4-BE49-F238E27FC236}">
                <a16:creationId xmlns:a16="http://schemas.microsoft.com/office/drawing/2014/main" id="{33417224-5404-77C5-7C96-0FD92B33DCD0}"/>
              </a:ext>
            </a:extLst>
          </p:cNvPr>
          <p:cNvPicPr>
            <a:picLocks noChangeAspect="1"/>
          </p:cNvPicPr>
          <p:nvPr/>
        </p:nvPicPr>
        <p:blipFill>
          <a:blip r:embed="rId2">
            <a:extLst>
              <a:ext uri="{28A0092B-C50C-407E-A947-70E740481C1C}">
                <a14:useLocalDpi xmlns:a14="http://schemas.microsoft.com/office/drawing/2010/main" val="0"/>
              </a:ext>
            </a:extLst>
          </a:blip>
          <a:srcRect r="1" b="18556"/>
          <a:stretch>
            <a:fillRect/>
          </a:stretch>
        </p:blipFill>
        <p:spPr bwMode="auto">
          <a:xfrm>
            <a:off x="6586977" y="759599"/>
            <a:ext cx="4908848" cy="5330650"/>
          </a:xfrm>
          <a:prstGeom prst="rect">
            <a:avLst/>
          </a:prstGeom>
          <a:noFill/>
        </p:spPr>
      </p:pic>
      <p:sp>
        <p:nvSpPr>
          <p:cNvPr id="30" name="Rectangle 29">
            <a:extLst>
              <a:ext uri="{FF2B5EF4-FFF2-40B4-BE49-F238E27FC236}">
                <a16:creationId xmlns:a16="http://schemas.microsoft.com/office/drawing/2014/main" id="{DBF12D6D-FE37-445A-BF16-6DA1A659A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88193519"/>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1" name="Rectangle 20">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D2E6D04-6D41-3894-7896-20AA55D45581}"/>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200" spc="-100" dirty="0" err="1"/>
              <a:t>UpliftHER</a:t>
            </a:r>
            <a:r>
              <a:rPr lang="en-US" sz="3200" spc="-100" dirty="0"/>
              <a:t>, New Soroptimist Initiative </a:t>
            </a:r>
          </a:p>
        </p:txBody>
      </p:sp>
      <p:pic>
        <p:nvPicPr>
          <p:cNvPr id="5" name="Picture 4" descr="Two women standing next to each other&#10;&#10;AI-generated content may be incorrect.">
            <a:extLst>
              <a:ext uri="{FF2B5EF4-FFF2-40B4-BE49-F238E27FC236}">
                <a16:creationId xmlns:a16="http://schemas.microsoft.com/office/drawing/2014/main" id="{4B813273-9413-889A-3382-7CBD43743010}"/>
              </a:ext>
            </a:extLst>
          </p:cNvPr>
          <p:cNvPicPr>
            <a:picLocks noChangeAspect="1"/>
          </p:cNvPicPr>
          <p:nvPr/>
        </p:nvPicPr>
        <p:blipFill>
          <a:blip r:embed="rId2">
            <a:extLst>
              <a:ext uri="{28A0092B-C50C-407E-A947-70E740481C1C}">
                <a14:useLocalDpi xmlns:a14="http://schemas.microsoft.com/office/drawing/2010/main" val="0"/>
              </a:ext>
            </a:extLst>
          </a:blip>
          <a:srcRect l="18556" t="13403" r="15653" b="35649"/>
          <a:stretch>
            <a:fillRect/>
          </a:stretch>
        </p:blipFill>
        <p:spPr bwMode="auto">
          <a:xfrm>
            <a:off x="2041451" y="470168"/>
            <a:ext cx="3444950" cy="3557016"/>
          </a:xfrm>
          <a:prstGeom prst="rect">
            <a:avLst/>
          </a:prstGeom>
          <a:noFill/>
        </p:spPr>
      </p:pic>
      <p:pic>
        <p:nvPicPr>
          <p:cNvPr id="4" name="Picture 3" descr="A purple and yellow text&#10;&#10;AI-generated content may be incorrect.">
            <a:extLst>
              <a:ext uri="{FF2B5EF4-FFF2-40B4-BE49-F238E27FC236}">
                <a16:creationId xmlns:a16="http://schemas.microsoft.com/office/drawing/2014/main" id="{D9094962-969E-2C9D-7C8A-C4F4FECC4AC2}"/>
              </a:ext>
            </a:extLst>
          </p:cNvPr>
          <p:cNvPicPr>
            <a:picLocks noChangeAspect="1"/>
          </p:cNvPicPr>
          <p:nvPr/>
        </p:nvPicPr>
        <p:blipFill>
          <a:blip r:embed="rId3">
            <a:extLst>
              <a:ext uri="{28A0092B-C50C-407E-A947-70E740481C1C}">
                <a14:useLocalDpi xmlns:a14="http://schemas.microsoft.com/office/drawing/2010/main" val="0"/>
              </a:ext>
            </a:extLst>
          </a:blip>
          <a:srcRect t="11485" r="-4" b="14073"/>
          <a:stretch>
            <a:fillRect/>
          </a:stretch>
        </p:blipFill>
        <p:spPr bwMode="auto">
          <a:xfrm>
            <a:off x="6471173" y="470429"/>
            <a:ext cx="5236194" cy="3556755"/>
          </a:xfrm>
          <a:prstGeom prst="rect">
            <a:avLst/>
          </a:prstGeom>
          <a:noFill/>
        </p:spPr>
      </p:pic>
    </p:spTree>
    <p:extLst>
      <p:ext uri="{BB962C8B-B14F-4D97-AF65-F5344CB8AC3E}">
        <p14:creationId xmlns:p14="http://schemas.microsoft.com/office/powerpoint/2010/main" val="1144035933"/>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200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8" name="Rectangle 27">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A7C058E-E8D4-AB5C-9547-13808267A6EA}"/>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2800" spc="-100" dirty="0"/>
              <a:t>SITM Dream It, Be It</a:t>
            </a:r>
            <a:br>
              <a:rPr lang="en-US" sz="2800" spc="-100" dirty="0"/>
            </a:br>
            <a:br>
              <a:rPr lang="en-US" sz="2800" spc="-100" dirty="0"/>
            </a:br>
            <a:r>
              <a:rPr kumimoji="0" lang="en-US" sz="2800" i="0" u="none" strike="noStrike" cap="none" spc="-100" normalizeH="0" noProof="0" dirty="0">
                <a:ln>
                  <a:noFill/>
                </a:ln>
                <a:effectLst/>
                <a:uLnTx/>
                <a:uFillTx/>
              </a:rPr>
              <a:t>STEAM</a:t>
            </a:r>
            <a:r>
              <a:rPr kumimoji="0" lang="en-US" sz="2800" b="0" i="0" u="none" strike="noStrike" cap="none" spc="-100" normalizeH="0" noProof="0" dirty="0">
                <a:ln>
                  <a:noFill/>
                </a:ln>
                <a:effectLst/>
                <a:uLnTx/>
                <a:uFillTx/>
              </a:rPr>
              <a:t> At Hunter Lake Elementary School Exploring </a:t>
            </a:r>
            <a:r>
              <a:rPr kumimoji="0" lang="en-US" sz="2800" i="0" u="none" strike="noStrike" cap="none" spc="-100" normalizeH="0" noProof="0" dirty="0">
                <a:ln>
                  <a:noFill/>
                </a:ln>
                <a:effectLst/>
                <a:uLnTx/>
                <a:uFillTx/>
              </a:rPr>
              <a:t>S</a:t>
            </a:r>
            <a:r>
              <a:rPr kumimoji="0" lang="en-US" sz="2800" b="0" i="0" u="none" strike="noStrike" cap="none" spc="-100" normalizeH="0" noProof="0" dirty="0">
                <a:ln>
                  <a:noFill/>
                </a:ln>
                <a:effectLst/>
                <a:uLnTx/>
                <a:uFillTx/>
              </a:rPr>
              <a:t>cience, </a:t>
            </a:r>
            <a:r>
              <a:rPr kumimoji="0" lang="en-US" sz="2800" i="0" u="none" strike="noStrike" cap="none" spc="-100" normalizeH="0" noProof="0" dirty="0">
                <a:ln>
                  <a:noFill/>
                </a:ln>
                <a:effectLst/>
                <a:uLnTx/>
                <a:uFillTx/>
              </a:rPr>
              <a:t>T</a:t>
            </a:r>
            <a:r>
              <a:rPr kumimoji="0" lang="en-US" sz="2800" b="0" i="0" u="none" strike="noStrike" cap="none" spc="-100" normalizeH="0" noProof="0" dirty="0">
                <a:ln>
                  <a:noFill/>
                </a:ln>
                <a:effectLst/>
                <a:uLnTx/>
                <a:uFillTx/>
              </a:rPr>
              <a:t>echnology, </a:t>
            </a:r>
            <a:r>
              <a:rPr kumimoji="0" lang="en-US" sz="2800" i="0" u="none" strike="noStrike" cap="none" spc="-100" normalizeH="0" noProof="0" dirty="0">
                <a:ln>
                  <a:noFill/>
                </a:ln>
                <a:effectLst/>
                <a:uLnTx/>
                <a:uFillTx/>
              </a:rPr>
              <a:t>E</a:t>
            </a:r>
            <a:r>
              <a:rPr kumimoji="0" lang="en-US" sz="2800" b="0" i="0" u="none" strike="noStrike" cap="none" spc="-100" normalizeH="0" noProof="0" dirty="0">
                <a:ln>
                  <a:noFill/>
                </a:ln>
                <a:effectLst/>
                <a:uLnTx/>
                <a:uFillTx/>
              </a:rPr>
              <a:t>ngineering, </a:t>
            </a:r>
            <a:r>
              <a:rPr kumimoji="0" lang="en-US" sz="2800" i="0" u="none" strike="noStrike" cap="none" spc="-100" normalizeH="0" noProof="0" dirty="0">
                <a:ln>
                  <a:noFill/>
                </a:ln>
                <a:effectLst/>
                <a:uLnTx/>
                <a:uFillTx/>
              </a:rPr>
              <a:t>A</a:t>
            </a:r>
            <a:r>
              <a:rPr kumimoji="0" lang="en-US" sz="2800" b="0" i="0" u="none" strike="noStrike" cap="none" spc="-100" normalizeH="0" noProof="0" dirty="0">
                <a:ln>
                  <a:noFill/>
                </a:ln>
                <a:effectLst/>
                <a:uLnTx/>
                <a:uFillTx/>
              </a:rPr>
              <a:t>rt, and </a:t>
            </a:r>
            <a:r>
              <a:rPr kumimoji="0" lang="en-US" sz="2800" i="0" u="none" strike="noStrike" cap="none" spc="-100" normalizeH="0" noProof="0" dirty="0">
                <a:ln>
                  <a:noFill/>
                </a:ln>
                <a:effectLst/>
                <a:uLnTx/>
                <a:uFillTx/>
              </a:rPr>
              <a:t>M</a:t>
            </a:r>
            <a:r>
              <a:rPr kumimoji="0" lang="en-US" sz="2800" b="0" i="0" u="none" strike="noStrike" cap="none" spc="-100" normalizeH="0" noProof="0" dirty="0">
                <a:ln>
                  <a:noFill/>
                </a:ln>
                <a:effectLst/>
                <a:uLnTx/>
                <a:uFillTx/>
              </a:rPr>
              <a:t>ath Careers</a:t>
            </a:r>
            <a:endParaRPr lang="en-US" sz="2800" spc="-100" dirty="0"/>
          </a:p>
        </p:txBody>
      </p:sp>
      <p:pic>
        <p:nvPicPr>
          <p:cNvPr id="4" name="Picture 3" descr="A group of people sitting at desks in a classroom&#10;&#10;AI-generated content may be incorrect.">
            <a:extLst>
              <a:ext uri="{FF2B5EF4-FFF2-40B4-BE49-F238E27FC236}">
                <a16:creationId xmlns:a16="http://schemas.microsoft.com/office/drawing/2014/main" id="{CB904F12-5D44-1D34-B02D-B0EBBAD1BD47}"/>
              </a:ext>
            </a:extLst>
          </p:cNvPr>
          <p:cNvPicPr>
            <a:picLocks noChangeAspect="1"/>
          </p:cNvPicPr>
          <p:nvPr/>
        </p:nvPicPr>
        <p:blipFill>
          <a:blip r:embed="rId2" cstate="print">
            <a:extLst>
              <a:ext uri="{28A0092B-C50C-407E-A947-70E740481C1C}">
                <a14:useLocalDpi xmlns:a14="http://schemas.microsoft.com/office/drawing/2010/main" val="0"/>
              </a:ext>
            </a:extLst>
          </a:blip>
          <a:srcRect l="3066" r="34143" b="-1"/>
          <a:stretch>
            <a:fillRect/>
          </a:stretch>
        </p:blipFill>
        <p:spPr bwMode="auto">
          <a:xfrm rot="5400000" flipV="1">
            <a:off x="5638950" y="241288"/>
            <a:ext cx="5330650" cy="6367271"/>
          </a:xfrm>
          <a:prstGeom prst="rect">
            <a:avLst/>
          </a:prstGeom>
          <a:noFill/>
        </p:spPr>
      </p:pic>
      <p:sp>
        <p:nvSpPr>
          <p:cNvPr id="30" name="Rectangle 2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9187379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200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120" y="757325"/>
            <a:ext cx="4341880"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165F2D-2B85-8A40-38F6-4531F3CCC334}"/>
              </a:ext>
            </a:extLst>
          </p:cNvPr>
          <p:cNvSpPr>
            <a:spLocks noGrp="1"/>
          </p:cNvSpPr>
          <p:nvPr>
            <p:ph type="title"/>
          </p:nvPr>
        </p:nvSpPr>
        <p:spPr>
          <a:xfrm>
            <a:off x="8161390" y="1079770"/>
            <a:ext cx="3654857" cy="1527244"/>
          </a:xfrm>
        </p:spPr>
        <p:txBody>
          <a:bodyPr vert="horz" lIns="91440" tIns="45720" rIns="91440" bIns="45720" rtlCol="0" anchor="ctr">
            <a:normAutofit/>
          </a:bodyPr>
          <a:lstStyle/>
          <a:p>
            <a:r>
              <a:rPr lang="en-US" sz="3200" dirty="0"/>
              <a:t>Soroptimist Development Retreat </a:t>
            </a:r>
          </a:p>
        </p:txBody>
      </p:sp>
      <p:sp>
        <p:nvSpPr>
          <p:cNvPr id="15" name="Rectangle 14">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F7CD979C-5AC3-52FB-32CD-7A4823B33FEF}"/>
              </a:ext>
            </a:extLst>
          </p:cNvPr>
          <p:cNvPicPr>
            <a:picLocks noGrp="1" noChangeAspect="1"/>
          </p:cNvPicPr>
          <p:nvPr>
            <p:ph idx="1"/>
          </p:nvPr>
        </p:nvPicPr>
        <p:blipFill>
          <a:blip r:embed="rId2"/>
          <a:stretch>
            <a:fillRect/>
          </a:stretch>
        </p:blipFill>
        <p:spPr>
          <a:xfrm>
            <a:off x="1532329" y="757325"/>
            <a:ext cx="5165345" cy="5329325"/>
          </a:xfrm>
          <a:prstGeom prst="rect">
            <a:avLst/>
          </a:prstGeom>
        </p:spPr>
      </p:pic>
      <p:sp>
        <p:nvSpPr>
          <p:cNvPr id="6" name="TextBox 5">
            <a:extLst>
              <a:ext uri="{FF2B5EF4-FFF2-40B4-BE49-F238E27FC236}">
                <a16:creationId xmlns:a16="http://schemas.microsoft.com/office/drawing/2014/main" id="{6C11AE15-93E8-ED56-A1BD-8245A26131D0}"/>
              </a:ext>
            </a:extLst>
          </p:cNvPr>
          <p:cNvSpPr txBox="1"/>
          <p:nvPr/>
        </p:nvSpPr>
        <p:spPr>
          <a:xfrm>
            <a:off x="8437418" y="3278885"/>
            <a:ext cx="3659383" cy="1944204"/>
          </a:xfrm>
          <a:prstGeom prst="rect">
            <a:avLst/>
          </a:prstGeom>
        </p:spPr>
        <p:txBody>
          <a:bodyPr vert="horz" lIns="91440" tIns="45720" rIns="91440" bIns="45720" rtlCol="0" anchor="t">
            <a:normAutofit/>
          </a:bodyPr>
          <a:lstStyle/>
          <a:p>
            <a:pPr indent="-182880">
              <a:lnSpc>
                <a:spcPct val="90000"/>
              </a:lnSpc>
              <a:spcAft>
                <a:spcPts val="600"/>
              </a:spcAft>
              <a:buClr>
                <a:schemeClr val="accent1"/>
              </a:buClr>
              <a:buFont typeface="Wingdings 2" pitchFamily="18" charset="2"/>
              <a:buChar char=""/>
            </a:pPr>
            <a:r>
              <a:rPr lang="en-US" sz="1600" dirty="0"/>
              <a:t>“ Every seminar was packed with valuable information and the sharing between soroptimists was incredible.”</a:t>
            </a:r>
          </a:p>
          <a:p>
            <a:pPr indent="-182880">
              <a:lnSpc>
                <a:spcPct val="90000"/>
              </a:lnSpc>
              <a:spcAft>
                <a:spcPts val="600"/>
              </a:spcAft>
              <a:buClr>
                <a:schemeClr val="accent1"/>
              </a:buClr>
              <a:buFont typeface="Wingdings 2" pitchFamily="18" charset="2"/>
              <a:buChar char=""/>
            </a:pPr>
            <a:r>
              <a:rPr lang="en-US" sz="1600" dirty="0"/>
              <a:t>			</a:t>
            </a:r>
          </a:p>
          <a:p>
            <a:pPr indent="-182880">
              <a:lnSpc>
                <a:spcPct val="90000"/>
              </a:lnSpc>
              <a:spcAft>
                <a:spcPts val="600"/>
              </a:spcAft>
              <a:buClr>
                <a:schemeClr val="accent1"/>
              </a:buClr>
              <a:buFont typeface="Wingdings 2" pitchFamily="18" charset="2"/>
              <a:buChar char=""/>
            </a:pPr>
            <a:r>
              <a:rPr lang="en-US" sz="1600" dirty="0"/>
              <a:t>-President Jeanne Naccarato</a:t>
            </a:r>
          </a:p>
          <a:p>
            <a:pPr indent="-182880">
              <a:lnSpc>
                <a:spcPct val="90000"/>
              </a:lnSpc>
              <a:spcAft>
                <a:spcPts val="600"/>
              </a:spcAft>
              <a:buClr>
                <a:schemeClr val="accent1"/>
              </a:buClr>
              <a:buFont typeface="Wingdings 2" pitchFamily="18" charset="2"/>
              <a:buChar char=""/>
            </a:pPr>
            <a:endParaRPr lang="en-US" sz="1600" dirty="0">
              <a:solidFill>
                <a:srgbClr val="FFFFFF"/>
              </a:solidFill>
            </a:endParaRPr>
          </a:p>
        </p:txBody>
      </p:sp>
    </p:spTree>
    <p:extLst>
      <p:ext uri="{BB962C8B-B14F-4D97-AF65-F5344CB8AC3E}">
        <p14:creationId xmlns:p14="http://schemas.microsoft.com/office/powerpoint/2010/main" val="2736258872"/>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30BD94-72FD-82B0-2784-DBFE09F9E4F4}"/>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200" spc="-100" dirty="0"/>
              <a:t>Welcome New Members, Cynthia and Carol</a:t>
            </a:r>
          </a:p>
        </p:txBody>
      </p:sp>
      <p:pic>
        <p:nvPicPr>
          <p:cNvPr id="7" name="Picture 6" descr="A group of women posing for a photo&#10;&#10;AI-generated content may be incorrect.">
            <a:extLst>
              <a:ext uri="{FF2B5EF4-FFF2-40B4-BE49-F238E27FC236}">
                <a16:creationId xmlns:a16="http://schemas.microsoft.com/office/drawing/2014/main" id="{752B449B-CFDC-5AA4-8349-38F08FB278A2}"/>
              </a:ext>
            </a:extLst>
          </p:cNvPr>
          <p:cNvPicPr>
            <a:picLocks noChangeAspect="1"/>
          </p:cNvPicPr>
          <p:nvPr/>
        </p:nvPicPr>
        <p:blipFill>
          <a:blip r:embed="rId2"/>
          <a:srcRect t="472" b="33354"/>
          <a:stretch>
            <a:fillRect/>
          </a:stretch>
        </p:blipFill>
        <p:spPr>
          <a:xfrm>
            <a:off x="1069848" y="470168"/>
            <a:ext cx="5236194" cy="3557016"/>
          </a:xfrm>
          <a:prstGeom prst="rect">
            <a:avLst/>
          </a:prstGeom>
        </p:spPr>
      </p:pic>
      <p:pic>
        <p:nvPicPr>
          <p:cNvPr id="5" name="Picture 4" descr="A group of women posing for a photo&#10;&#10;AI-generated content may be incorrect.">
            <a:extLst>
              <a:ext uri="{FF2B5EF4-FFF2-40B4-BE49-F238E27FC236}">
                <a16:creationId xmlns:a16="http://schemas.microsoft.com/office/drawing/2014/main" id="{5429221B-BA43-C74F-D893-2514A8952B38}"/>
              </a:ext>
            </a:extLst>
          </p:cNvPr>
          <p:cNvPicPr>
            <a:picLocks noChangeAspect="1"/>
          </p:cNvPicPr>
          <p:nvPr/>
        </p:nvPicPr>
        <p:blipFill>
          <a:blip r:embed="rId3"/>
          <a:srcRect r="2" b="34216"/>
          <a:stretch>
            <a:fillRect/>
          </a:stretch>
        </p:blipFill>
        <p:spPr>
          <a:xfrm>
            <a:off x="6466908" y="470174"/>
            <a:ext cx="5236194" cy="3556755"/>
          </a:xfrm>
          <a:prstGeom prst="rect">
            <a:avLst/>
          </a:prstGeom>
        </p:spPr>
      </p:pic>
    </p:spTree>
    <p:extLst>
      <p:ext uri="{BB962C8B-B14F-4D97-AF65-F5344CB8AC3E}">
        <p14:creationId xmlns:p14="http://schemas.microsoft.com/office/powerpoint/2010/main" val="261019296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A87CE1-1BEF-CDDD-F6A4-AF4058678E54}"/>
              </a:ext>
            </a:extLst>
          </p:cNvPr>
          <p:cNvSpPr>
            <a:spLocks noGrp="1"/>
          </p:cNvSpPr>
          <p:nvPr>
            <p:ph type="title"/>
          </p:nvPr>
        </p:nvSpPr>
        <p:spPr>
          <a:xfrm>
            <a:off x="246333" y="2274289"/>
            <a:ext cx="3616348" cy="1322637"/>
          </a:xfrm>
        </p:spPr>
        <p:txBody>
          <a:bodyPr vert="horz" lIns="91440" tIns="45720" rIns="91440" bIns="45720" rtlCol="0" anchor="ctr">
            <a:noAutofit/>
          </a:bodyPr>
          <a:lstStyle/>
          <a:p>
            <a:r>
              <a:rPr lang="en-US" sz="2800" dirty="0">
                <a:solidFill>
                  <a:schemeClr val="bg1"/>
                </a:solidFill>
              </a:rPr>
              <a:t>Guest Speaker</a:t>
            </a:r>
            <a:br>
              <a:rPr lang="en-US" sz="2800" dirty="0">
                <a:solidFill>
                  <a:schemeClr val="bg1"/>
                </a:solidFill>
              </a:rPr>
            </a:br>
            <a:br>
              <a:rPr lang="en-US" sz="2800" dirty="0">
                <a:solidFill>
                  <a:schemeClr val="bg1"/>
                </a:solidFill>
              </a:rPr>
            </a:br>
            <a:r>
              <a:rPr lang="en-US" sz="2800" dirty="0">
                <a:solidFill>
                  <a:schemeClr val="bg1"/>
                </a:solidFill>
              </a:rPr>
              <a:t>David Walker</a:t>
            </a:r>
            <a:br>
              <a:rPr lang="en-US" sz="2800" dirty="0">
                <a:solidFill>
                  <a:schemeClr val="bg1"/>
                </a:solidFill>
              </a:rPr>
            </a:br>
            <a:br>
              <a:rPr lang="en-US" sz="2800" dirty="0">
                <a:solidFill>
                  <a:schemeClr val="bg1"/>
                </a:solidFill>
              </a:rPr>
            </a:br>
            <a:r>
              <a:rPr lang="en-US" sz="2800" dirty="0">
                <a:solidFill>
                  <a:schemeClr val="bg1"/>
                </a:solidFill>
              </a:rPr>
              <a:t>CEO of the Nevada Museum of Art </a:t>
            </a:r>
            <a:br>
              <a:rPr lang="en-US" sz="2800" dirty="0">
                <a:solidFill>
                  <a:schemeClr val="bg1"/>
                </a:solidFill>
              </a:rPr>
            </a:br>
            <a:endParaRPr lang="en-US" sz="2800" dirty="0">
              <a:solidFill>
                <a:schemeClr val="bg1"/>
              </a:solidFill>
            </a:endParaRPr>
          </a:p>
        </p:txBody>
      </p:sp>
      <p:sp>
        <p:nvSpPr>
          <p:cNvPr id="8" name="TextBox 7">
            <a:extLst>
              <a:ext uri="{FF2B5EF4-FFF2-40B4-BE49-F238E27FC236}">
                <a16:creationId xmlns:a16="http://schemas.microsoft.com/office/drawing/2014/main" id="{8987CB26-F243-9F3F-169E-78FC5C69B64D}"/>
              </a:ext>
            </a:extLst>
          </p:cNvPr>
          <p:cNvSpPr txBox="1"/>
          <p:nvPr/>
        </p:nvSpPr>
        <p:spPr>
          <a:xfrm>
            <a:off x="228436" y="3832954"/>
            <a:ext cx="3942431" cy="3386883"/>
          </a:xfrm>
          <a:prstGeom prst="rect">
            <a:avLst/>
          </a:prstGeom>
        </p:spPr>
        <p:txBody>
          <a:bodyPr vert="horz" lIns="91440" tIns="45720" rIns="91440" bIns="45720" rtlCol="0" anchor="t">
            <a:normAutofit/>
          </a:bodyPr>
          <a:lstStyle/>
          <a:p>
            <a:pPr indent="-182880">
              <a:lnSpc>
                <a:spcPct val="90000"/>
              </a:lnSpc>
              <a:spcAft>
                <a:spcPts val="600"/>
              </a:spcAft>
              <a:buClr>
                <a:schemeClr val="accent1"/>
              </a:buClr>
              <a:buFont typeface="Wingdings 2" pitchFamily="18" charset="2"/>
              <a:buChar char=""/>
            </a:pPr>
            <a:endParaRPr lang="en-US" dirty="0">
              <a:solidFill>
                <a:srgbClr val="FFFFFF"/>
              </a:solidFill>
            </a:endParaRPr>
          </a:p>
          <a:p>
            <a:pPr indent="-182880">
              <a:lnSpc>
                <a:spcPct val="90000"/>
              </a:lnSpc>
              <a:spcAft>
                <a:spcPts val="600"/>
              </a:spcAft>
              <a:buClr>
                <a:schemeClr val="accent1"/>
              </a:buClr>
              <a:buFont typeface="Wingdings 2" pitchFamily="18" charset="2"/>
              <a:buChar char=""/>
            </a:pPr>
            <a:endParaRPr lang="en-US" dirty="0">
              <a:solidFill>
                <a:schemeClr val="bg1"/>
              </a:solidFill>
            </a:endParaRPr>
          </a:p>
          <a:p>
            <a:pPr>
              <a:lnSpc>
                <a:spcPct val="90000"/>
              </a:lnSpc>
              <a:spcAft>
                <a:spcPts val="600"/>
              </a:spcAft>
              <a:buClr>
                <a:schemeClr val="accent1"/>
              </a:buClr>
            </a:pPr>
            <a:r>
              <a:rPr lang="en-US" dirty="0">
                <a:solidFill>
                  <a:schemeClr val="bg1"/>
                </a:solidFill>
              </a:rPr>
              <a:t>Nevada Museum of Art Expansion </a:t>
            </a:r>
          </a:p>
        </p:txBody>
      </p:sp>
      <p:pic>
        <p:nvPicPr>
          <p:cNvPr id="5" name="Content Placeholder 4">
            <a:extLst>
              <a:ext uri="{FF2B5EF4-FFF2-40B4-BE49-F238E27FC236}">
                <a16:creationId xmlns:a16="http://schemas.microsoft.com/office/drawing/2014/main" id="{573A34AD-EE6B-8F45-7823-08A71F72D626}"/>
              </a:ext>
            </a:extLst>
          </p:cNvPr>
          <p:cNvPicPr>
            <a:picLocks noGrp="1" noChangeAspect="1"/>
          </p:cNvPicPr>
          <p:nvPr>
            <p:ph idx="1"/>
          </p:nvPr>
        </p:nvPicPr>
        <p:blipFill>
          <a:blip r:embed="rId2"/>
          <a:stretch>
            <a:fillRect/>
          </a:stretch>
        </p:blipFill>
        <p:spPr>
          <a:xfrm>
            <a:off x="4515391" y="1896983"/>
            <a:ext cx="3435968" cy="3064033"/>
          </a:xfrm>
          <a:prstGeom prst="rect">
            <a:avLst/>
          </a:prstGeom>
        </p:spPr>
      </p:pic>
      <p:pic>
        <p:nvPicPr>
          <p:cNvPr id="7" name="Picture 6">
            <a:extLst>
              <a:ext uri="{FF2B5EF4-FFF2-40B4-BE49-F238E27FC236}">
                <a16:creationId xmlns:a16="http://schemas.microsoft.com/office/drawing/2014/main" id="{31EDB1B4-A33B-4697-599C-BB5BFB327876}"/>
              </a:ext>
            </a:extLst>
          </p:cNvPr>
          <p:cNvPicPr>
            <a:picLocks noChangeAspect="1"/>
          </p:cNvPicPr>
          <p:nvPr/>
        </p:nvPicPr>
        <p:blipFill>
          <a:blip r:embed="rId3"/>
          <a:stretch>
            <a:fillRect/>
          </a:stretch>
        </p:blipFill>
        <p:spPr>
          <a:xfrm>
            <a:off x="8271399" y="2274289"/>
            <a:ext cx="3435969" cy="2309421"/>
          </a:xfrm>
          <a:prstGeom prst="rect">
            <a:avLst/>
          </a:prstGeom>
        </p:spPr>
      </p:pic>
    </p:spTree>
    <p:extLst>
      <p:ext uri="{BB962C8B-B14F-4D97-AF65-F5344CB8AC3E}">
        <p14:creationId xmlns:p14="http://schemas.microsoft.com/office/powerpoint/2010/main" val="1423322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FA2DED2-7E26-5081-8F86-122CB0C4C17D}"/>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3700" spc="-100" dirty="0"/>
              <a:t>NYEP Fosters Community for At </a:t>
            </a:r>
            <a:br>
              <a:rPr lang="en-US" sz="3700" spc="-100" dirty="0"/>
            </a:br>
            <a:r>
              <a:rPr lang="en-US" sz="3700" spc="-100" dirty="0"/>
              <a:t>Risk Young Women </a:t>
            </a:r>
          </a:p>
        </p:txBody>
      </p:sp>
      <p:pic>
        <p:nvPicPr>
          <p:cNvPr id="13" name="Content Placeholder 12" descr="A group of women posing for a photo&#10;&#10;AI-generated content may be incorrect.">
            <a:extLst>
              <a:ext uri="{FF2B5EF4-FFF2-40B4-BE49-F238E27FC236}">
                <a16:creationId xmlns:a16="http://schemas.microsoft.com/office/drawing/2014/main" id="{0868342C-E0E6-83AC-30BC-059A10C9FBE2}"/>
              </a:ext>
            </a:extLst>
          </p:cNvPr>
          <p:cNvPicPr>
            <a:picLocks noGrp="1" noChangeAspect="1"/>
          </p:cNvPicPr>
          <p:nvPr>
            <p:ph idx="1"/>
          </p:nvPr>
        </p:nvPicPr>
        <p:blipFill>
          <a:blip r:embed="rId2"/>
          <a:stretch>
            <a:fillRect/>
          </a:stretch>
        </p:blipFill>
        <p:spPr>
          <a:xfrm>
            <a:off x="5679182" y="759599"/>
            <a:ext cx="5250187" cy="5330650"/>
          </a:xfrm>
          <a:prstGeom prst="rect">
            <a:avLst/>
          </a:prstGeom>
        </p:spPr>
      </p:pic>
      <p:sp>
        <p:nvSpPr>
          <p:cNvPr id="26" name="Rectangle 25">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80844719"/>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200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45F7529-5F10-0A77-0460-5731219D8FDC}"/>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200" spc="-100" dirty="0"/>
              <a:t>Getting to Know Members</a:t>
            </a:r>
          </a:p>
        </p:txBody>
      </p:sp>
      <p:pic>
        <p:nvPicPr>
          <p:cNvPr id="5" name="Content Placeholder 4" descr="Two women sitting at a table&#10;&#10;AI-generated content may be incorrect.">
            <a:extLst>
              <a:ext uri="{FF2B5EF4-FFF2-40B4-BE49-F238E27FC236}">
                <a16:creationId xmlns:a16="http://schemas.microsoft.com/office/drawing/2014/main" id="{60CDC4FC-0E6F-3AC4-B9E7-0F96DF422742}"/>
              </a:ext>
            </a:extLst>
          </p:cNvPr>
          <p:cNvPicPr>
            <a:picLocks noGrp="1" noChangeAspect="1"/>
          </p:cNvPicPr>
          <p:nvPr>
            <p:ph idx="1"/>
          </p:nvPr>
        </p:nvPicPr>
        <p:blipFill>
          <a:blip r:embed="rId2"/>
          <a:stretch>
            <a:fillRect/>
          </a:stretch>
        </p:blipFill>
        <p:spPr>
          <a:xfrm>
            <a:off x="1196264" y="484632"/>
            <a:ext cx="10384686" cy="3556755"/>
          </a:xfrm>
          <a:prstGeom prst="rect">
            <a:avLst/>
          </a:prstGeom>
        </p:spPr>
      </p:pic>
    </p:spTree>
    <p:extLst>
      <p:ext uri="{BB962C8B-B14F-4D97-AF65-F5344CB8AC3E}">
        <p14:creationId xmlns:p14="http://schemas.microsoft.com/office/powerpoint/2010/main" val="307075228"/>
      </p:ext>
    </p:extLst>
  </p:cSld>
  <p:clrMapOvr>
    <a:masterClrMapping/>
  </p:clrMapOvr>
  <mc:AlternateContent xmlns:mc="http://schemas.openxmlformats.org/markup-compatibility/2006">
    <mc:Choice xmlns:p14="http://schemas.microsoft.com/office/powerpoint/2010/main" Requires="p14">
      <p:transition spd="slow" p14:dur="17000" advClick="0" advTm="17000"/>
    </mc:Choice>
    <mc:Fallback>
      <p:transition spd="slow" advClick="0" advTm="1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21D76AE-5729-3E3F-FE98-DB39BE6DBCBF}"/>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kumimoji="0" lang="en-US" sz="5900" b="1" i="0" u="none" strike="noStrike" cap="none" spc="-100" normalizeH="0" noProof="0" dirty="0">
                <a:ln>
                  <a:noFill/>
                </a:ln>
                <a:solidFill>
                  <a:srgbClr val="FFFFFF"/>
                </a:solidFill>
                <a:effectLst/>
                <a:uLnTx/>
                <a:uFillTx/>
              </a:rPr>
              <a:t>Queen of Hearts High Tea</a:t>
            </a:r>
            <a:endParaRPr lang="en-US" sz="5900" b="1" spc="-100" dirty="0">
              <a:solidFill>
                <a:srgbClr val="FFFFFF"/>
              </a:solidFill>
            </a:endParaRPr>
          </a:p>
        </p:txBody>
      </p:sp>
      <p:sp>
        <p:nvSpPr>
          <p:cNvPr id="3" name="Content Placeholder 2">
            <a:extLst>
              <a:ext uri="{FF2B5EF4-FFF2-40B4-BE49-F238E27FC236}">
                <a16:creationId xmlns:a16="http://schemas.microsoft.com/office/drawing/2014/main" id="{C7AC1855-A63C-3402-EE9F-ADB859FCD559}"/>
              </a:ext>
            </a:extLst>
          </p:cNvPr>
          <p:cNvSpPr>
            <a:spLocks noGrp="1"/>
          </p:cNvSpPr>
          <p:nvPr>
            <p:ph idx="1"/>
          </p:nvPr>
        </p:nvSpPr>
        <p:spPr>
          <a:xfrm>
            <a:off x="1100014" y="5666792"/>
            <a:ext cx="10180696" cy="542592"/>
          </a:xfrm>
        </p:spPr>
        <p:txBody>
          <a:bodyPr vert="horz" lIns="91440" tIns="45720" rIns="91440" bIns="45720" rtlCol="0" anchor="t">
            <a:normAutofit/>
          </a:bodyPr>
          <a:lstStyle/>
          <a:p>
            <a:pPr marL="0" indent="0">
              <a:buNone/>
            </a:pPr>
            <a:r>
              <a:rPr lang="en-US" sz="2200" b="1" dirty="0">
                <a:solidFill>
                  <a:schemeClr val="accent1">
                    <a:lumMod val="20000"/>
                    <a:lumOff val="80000"/>
                  </a:schemeClr>
                </a:solidFill>
              </a:rPr>
              <a:t>The club raised around $20,000 for our programs and club activities.</a:t>
            </a:r>
          </a:p>
        </p:txBody>
      </p:sp>
      <p:pic>
        <p:nvPicPr>
          <p:cNvPr id="7" name="Picture 6">
            <a:extLst>
              <a:ext uri="{FF2B5EF4-FFF2-40B4-BE49-F238E27FC236}">
                <a16:creationId xmlns:a16="http://schemas.microsoft.com/office/drawing/2014/main" id="{8DC61618-3AA7-3B4B-656D-9EE75D4C244C}"/>
              </a:ext>
            </a:extLst>
          </p:cNvPr>
          <p:cNvPicPr>
            <a:picLocks noChangeAspect="1"/>
          </p:cNvPicPr>
          <p:nvPr/>
        </p:nvPicPr>
        <p:blipFill>
          <a:blip r:embed="rId2"/>
          <a:srcRect t="21826" r="1" b="20213"/>
          <a:stretch>
            <a:fillRect/>
          </a:stretch>
        </p:blipFill>
        <p:spPr>
          <a:xfrm>
            <a:off x="1069848" y="470168"/>
            <a:ext cx="5236194" cy="3557016"/>
          </a:xfrm>
          <a:prstGeom prst="rect">
            <a:avLst/>
          </a:prstGeom>
        </p:spPr>
      </p:pic>
      <p:pic>
        <p:nvPicPr>
          <p:cNvPr id="5" name="Picture 4">
            <a:extLst>
              <a:ext uri="{FF2B5EF4-FFF2-40B4-BE49-F238E27FC236}">
                <a16:creationId xmlns:a16="http://schemas.microsoft.com/office/drawing/2014/main" id="{F262952C-2054-8497-D653-0F868B4DE8C7}"/>
              </a:ext>
            </a:extLst>
          </p:cNvPr>
          <p:cNvPicPr>
            <a:picLocks noChangeAspect="1"/>
          </p:cNvPicPr>
          <p:nvPr/>
        </p:nvPicPr>
        <p:blipFill>
          <a:blip r:embed="rId3"/>
          <a:srcRect t="8940" r="2" b="24326"/>
          <a:stretch>
            <a:fillRect/>
          </a:stretch>
        </p:blipFill>
        <p:spPr>
          <a:xfrm>
            <a:off x="6466908" y="470174"/>
            <a:ext cx="5236194" cy="3556755"/>
          </a:xfrm>
          <a:prstGeom prst="rect">
            <a:avLst/>
          </a:prstGeom>
        </p:spPr>
      </p:pic>
    </p:spTree>
    <p:extLst>
      <p:ext uri="{BB962C8B-B14F-4D97-AF65-F5344CB8AC3E}">
        <p14:creationId xmlns:p14="http://schemas.microsoft.com/office/powerpoint/2010/main" val="222807375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E2D50D0-3DC5-F44C-6785-96BA7B98FDC8}"/>
              </a:ext>
            </a:extLst>
          </p:cNvPr>
          <p:cNvSpPr>
            <a:spLocks noGrp="1"/>
          </p:cNvSpPr>
          <p:nvPr>
            <p:ph type="title"/>
          </p:nvPr>
        </p:nvSpPr>
        <p:spPr>
          <a:xfrm>
            <a:off x="252919" y="1123837"/>
            <a:ext cx="3616348" cy="1322637"/>
          </a:xfrm>
        </p:spPr>
        <p:txBody>
          <a:bodyPr>
            <a:normAutofit fontScale="90000"/>
          </a:bodyPr>
          <a:lstStyle/>
          <a:p>
            <a:r>
              <a:rPr kumimoji="0" lang="en-US" i="0" u="none" strike="noStrike" kern="1200" cap="none" spc="0" normalizeH="0" baseline="0" noProof="0" dirty="0">
                <a:ln>
                  <a:noFill/>
                </a:ln>
                <a:effectLst/>
                <a:uLnTx/>
                <a:uFillTx/>
                <a:latin typeface="Aptos Display" panose="02110004020202020204"/>
                <a:ea typeface="+mj-ea"/>
                <a:cs typeface="+mj-cs"/>
              </a:rPr>
              <a:t>Queen of Hearts </a:t>
            </a:r>
            <a:br>
              <a:rPr kumimoji="0" lang="en-US" i="0" u="none" strike="noStrike" kern="1200" cap="none" spc="0" normalizeH="0" baseline="0" noProof="0" dirty="0">
                <a:ln>
                  <a:noFill/>
                </a:ln>
                <a:effectLst/>
                <a:uLnTx/>
                <a:uFillTx/>
                <a:latin typeface="Aptos Display" panose="02110004020202020204"/>
                <a:ea typeface="+mj-ea"/>
                <a:cs typeface="+mj-cs"/>
              </a:rPr>
            </a:br>
            <a:r>
              <a:rPr kumimoji="0" lang="en-US" i="0" u="none" strike="noStrike" kern="1200" cap="none" spc="0" normalizeH="0" baseline="0" noProof="0" dirty="0">
                <a:ln>
                  <a:noFill/>
                </a:ln>
                <a:effectLst/>
                <a:uLnTx/>
                <a:uFillTx/>
                <a:latin typeface="Aptos Display" panose="02110004020202020204"/>
                <a:ea typeface="+mj-ea"/>
                <a:cs typeface="+mj-cs"/>
              </a:rPr>
              <a:t>High Tea</a:t>
            </a:r>
            <a:endParaRPr lang="en-US" dirty="0"/>
          </a:p>
        </p:txBody>
      </p:sp>
      <p:pic>
        <p:nvPicPr>
          <p:cNvPr id="9" name="Content Placeholder 8">
            <a:extLst>
              <a:ext uri="{FF2B5EF4-FFF2-40B4-BE49-F238E27FC236}">
                <a16:creationId xmlns:a16="http://schemas.microsoft.com/office/drawing/2014/main" id="{2A7ED8DF-527C-6211-E4D9-1968B8848548}"/>
              </a:ext>
            </a:extLst>
          </p:cNvPr>
          <p:cNvPicPr>
            <a:picLocks noChangeAspect="1"/>
          </p:cNvPicPr>
          <p:nvPr/>
        </p:nvPicPr>
        <p:blipFill>
          <a:blip r:embed="rId2"/>
          <a:stretch>
            <a:fillRect/>
          </a:stretch>
        </p:blipFill>
        <p:spPr>
          <a:xfrm>
            <a:off x="4515391" y="1005112"/>
            <a:ext cx="3435968" cy="4847776"/>
          </a:xfrm>
          <a:prstGeom prst="rect">
            <a:avLst/>
          </a:prstGeom>
        </p:spPr>
      </p:pic>
      <p:pic>
        <p:nvPicPr>
          <p:cNvPr id="13" name="Picture 12">
            <a:extLst>
              <a:ext uri="{FF2B5EF4-FFF2-40B4-BE49-F238E27FC236}">
                <a16:creationId xmlns:a16="http://schemas.microsoft.com/office/drawing/2014/main" id="{3793204A-F43C-7756-2F5D-A7E407A5AE07}"/>
              </a:ext>
            </a:extLst>
          </p:cNvPr>
          <p:cNvPicPr>
            <a:picLocks noChangeAspect="1"/>
          </p:cNvPicPr>
          <p:nvPr/>
        </p:nvPicPr>
        <p:blipFill>
          <a:blip r:embed="rId3"/>
          <a:stretch>
            <a:fillRect/>
          </a:stretch>
        </p:blipFill>
        <p:spPr>
          <a:xfrm>
            <a:off x="8271399" y="1615091"/>
            <a:ext cx="3435969" cy="1653043"/>
          </a:xfrm>
          <a:prstGeom prst="rect">
            <a:avLst/>
          </a:prstGeom>
        </p:spPr>
      </p:pic>
      <p:pic>
        <p:nvPicPr>
          <p:cNvPr id="11" name="Picture 10">
            <a:extLst>
              <a:ext uri="{FF2B5EF4-FFF2-40B4-BE49-F238E27FC236}">
                <a16:creationId xmlns:a16="http://schemas.microsoft.com/office/drawing/2014/main" id="{387824D4-2604-16E8-A924-1BAD3645B19E}"/>
              </a:ext>
            </a:extLst>
          </p:cNvPr>
          <p:cNvPicPr>
            <a:picLocks noChangeAspect="1"/>
          </p:cNvPicPr>
          <p:nvPr/>
        </p:nvPicPr>
        <p:blipFill>
          <a:blip r:embed="rId4"/>
          <a:stretch>
            <a:fillRect/>
          </a:stretch>
        </p:blipFill>
        <p:spPr>
          <a:xfrm>
            <a:off x="8496146" y="3589868"/>
            <a:ext cx="2986473" cy="2506132"/>
          </a:xfrm>
          <a:prstGeom prst="rect">
            <a:avLst/>
          </a:prstGeom>
        </p:spPr>
      </p:pic>
    </p:spTree>
    <p:extLst>
      <p:ext uri="{BB962C8B-B14F-4D97-AF65-F5344CB8AC3E}">
        <p14:creationId xmlns:p14="http://schemas.microsoft.com/office/powerpoint/2010/main" val="3223873459"/>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pattFill prst="wave">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731309-56E9-804D-961E-DF6177B12ECA}"/>
              </a:ext>
            </a:extLst>
          </p:cNvPr>
          <p:cNvSpPr>
            <a:spLocks noGrp="1"/>
          </p:cNvSpPr>
          <p:nvPr>
            <p:ph type="title"/>
          </p:nvPr>
        </p:nvSpPr>
        <p:spPr>
          <a:xfrm>
            <a:off x="345386" y="2140967"/>
            <a:ext cx="2947482" cy="1283461"/>
          </a:xfrm>
        </p:spPr>
        <p:txBody>
          <a:bodyPr anchor="b">
            <a:normAutofit/>
          </a:bodyPr>
          <a:lstStyle/>
          <a:p>
            <a:r>
              <a:rPr lang="en-US" sz="2800" dirty="0"/>
              <a:t>Installation of New Officers </a:t>
            </a:r>
          </a:p>
        </p:txBody>
      </p:sp>
      <p:pic>
        <p:nvPicPr>
          <p:cNvPr id="2" name="Picture 1" descr="A group of women standing together&#10;&#10;AI-generated content may be incorrect.">
            <a:extLst>
              <a:ext uri="{FF2B5EF4-FFF2-40B4-BE49-F238E27FC236}">
                <a16:creationId xmlns:a16="http://schemas.microsoft.com/office/drawing/2014/main" id="{FC624D60-93FA-03C4-C83F-5C039CABDB51}"/>
              </a:ext>
            </a:extLst>
          </p:cNvPr>
          <p:cNvPicPr>
            <a:picLocks noChangeAspect="1"/>
          </p:cNvPicPr>
          <p:nvPr/>
        </p:nvPicPr>
        <p:blipFill>
          <a:blip r:embed="rId2">
            <a:extLst>
              <a:ext uri="{28A0092B-C50C-407E-A947-70E740481C1C}">
                <a14:useLocalDpi xmlns:a14="http://schemas.microsoft.com/office/drawing/2010/main" val="0"/>
              </a:ext>
            </a:extLst>
          </a:blip>
          <a:srcRect t="21952" b="26607"/>
          <a:stretch>
            <a:fillRect/>
          </a:stretch>
        </p:blipFill>
        <p:spPr bwMode="auto">
          <a:xfrm>
            <a:off x="3778897" y="758952"/>
            <a:ext cx="7772401" cy="5330952"/>
          </a:xfrm>
          <a:prstGeom prst="rect">
            <a:avLst/>
          </a:prstGeom>
          <a:noFill/>
        </p:spPr>
      </p:pic>
    </p:spTree>
    <p:extLst>
      <p:ext uri="{BB962C8B-B14F-4D97-AF65-F5344CB8AC3E}">
        <p14:creationId xmlns:p14="http://schemas.microsoft.com/office/powerpoint/2010/main" val="392973114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4523AE1-867A-4FF4-7893-85BC5909D538}"/>
              </a:ext>
            </a:extLst>
          </p:cNvPr>
          <p:cNvSpPr>
            <a:spLocks noGrp="1"/>
          </p:cNvSpPr>
          <p:nvPr>
            <p:ph type="title"/>
          </p:nvPr>
        </p:nvSpPr>
        <p:spPr>
          <a:xfrm>
            <a:off x="252919" y="1123837"/>
            <a:ext cx="3616348" cy="1322637"/>
          </a:xfrm>
        </p:spPr>
        <p:txBody>
          <a:bodyPr>
            <a:normAutofit fontScale="90000"/>
          </a:bodyPr>
          <a:lstStyle/>
          <a:p>
            <a:r>
              <a:rPr kumimoji="0" lang="en-US" i="0" u="none" strike="noStrike" kern="1200" cap="none" spc="0" normalizeH="0" baseline="0" noProof="0" dirty="0">
                <a:ln>
                  <a:noFill/>
                </a:ln>
                <a:effectLst/>
                <a:uLnTx/>
                <a:uFillTx/>
                <a:latin typeface="Aptos Display" panose="02110004020202020204"/>
                <a:ea typeface="+mj-ea"/>
                <a:cs typeface="+mj-cs"/>
              </a:rPr>
              <a:t>Queen of Hearts </a:t>
            </a:r>
            <a:br>
              <a:rPr kumimoji="0" lang="en-US" i="0" u="none" strike="noStrike" kern="1200" cap="none" spc="0" normalizeH="0" baseline="0" noProof="0" dirty="0">
                <a:ln>
                  <a:noFill/>
                </a:ln>
                <a:effectLst/>
                <a:uLnTx/>
                <a:uFillTx/>
                <a:latin typeface="Aptos Display" panose="02110004020202020204"/>
                <a:ea typeface="+mj-ea"/>
                <a:cs typeface="+mj-cs"/>
              </a:rPr>
            </a:br>
            <a:r>
              <a:rPr kumimoji="0" lang="en-US" i="0" u="none" strike="noStrike" kern="1200" cap="none" spc="0" normalizeH="0" baseline="0" noProof="0" dirty="0">
                <a:ln>
                  <a:noFill/>
                </a:ln>
                <a:effectLst/>
                <a:uLnTx/>
                <a:uFillTx/>
                <a:latin typeface="Aptos Display" panose="02110004020202020204"/>
                <a:ea typeface="+mj-ea"/>
                <a:cs typeface="+mj-cs"/>
              </a:rPr>
              <a:t>High Tea</a:t>
            </a:r>
            <a:endParaRPr lang="en-US" dirty="0"/>
          </a:p>
        </p:txBody>
      </p:sp>
      <p:pic>
        <p:nvPicPr>
          <p:cNvPr id="4" name="Picture 3" descr="A person in a rabbit garment standing next to a child&#10;&#10;AI-generated content may be incorrect.">
            <a:extLst>
              <a:ext uri="{FF2B5EF4-FFF2-40B4-BE49-F238E27FC236}">
                <a16:creationId xmlns:a16="http://schemas.microsoft.com/office/drawing/2014/main" id="{93CF7B90-2B12-0D69-4596-6BF537378A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10800000" flipV="1">
            <a:off x="4515391" y="1138355"/>
            <a:ext cx="3435968" cy="4581290"/>
          </a:xfrm>
          <a:prstGeom prst="rect">
            <a:avLst/>
          </a:prstGeom>
          <a:noFill/>
        </p:spPr>
      </p:pic>
      <p:pic>
        <p:nvPicPr>
          <p:cNvPr id="6" name="Picture 5">
            <a:extLst>
              <a:ext uri="{FF2B5EF4-FFF2-40B4-BE49-F238E27FC236}">
                <a16:creationId xmlns:a16="http://schemas.microsoft.com/office/drawing/2014/main" id="{1C342FC6-414B-8963-20C8-044A53A265D5}"/>
              </a:ext>
            </a:extLst>
          </p:cNvPr>
          <p:cNvPicPr>
            <a:picLocks noChangeAspect="1"/>
          </p:cNvPicPr>
          <p:nvPr/>
        </p:nvPicPr>
        <p:blipFill>
          <a:blip r:embed="rId3"/>
          <a:stretch>
            <a:fillRect/>
          </a:stretch>
        </p:blipFill>
        <p:spPr>
          <a:xfrm>
            <a:off x="8271399" y="884733"/>
            <a:ext cx="3435969" cy="2383401"/>
          </a:xfrm>
          <a:prstGeom prst="rect">
            <a:avLst/>
          </a:prstGeom>
        </p:spPr>
      </p:pic>
      <p:pic>
        <p:nvPicPr>
          <p:cNvPr id="9" name="Picture 8">
            <a:extLst>
              <a:ext uri="{FF2B5EF4-FFF2-40B4-BE49-F238E27FC236}">
                <a16:creationId xmlns:a16="http://schemas.microsoft.com/office/drawing/2014/main" id="{7DA30A24-D20B-E25F-45F5-5DA0D3244BBA}"/>
              </a:ext>
            </a:extLst>
          </p:cNvPr>
          <p:cNvPicPr>
            <a:picLocks noChangeAspect="1"/>
          </p:cNvPicPr>
          <p:nvPr/>
        </p:nvPicPr>
        <p:blipFill>
          <a:blip r:embed="rId4"/>
          <a:stretch>
            <a:fillRect/>
          </a:stretch>
        </p:blipFill>
        <p:spPr>
          <a:xfrm>
            <a:off x="8901920" y="3589868"/>
            <a:ext cx="2174925" cy="2506132"/>
          </a:xfrm>
          <a:prstGeom prst="rect">
            <a:avLst/>
          </a:prstGeom>
        </p:spPr>
      </p:pic>
    </p:spTree>
    <p:extLst>
      <p:ext uri="{BB962C8B-B14F-4D97-AF65-F5344CB8AC3E}">
        <p14:creationId xmlns:p14="http://schemas.microsoft.com/office/powerpoint/2010/main" val="2795547988"/>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A8BE2CF-CD7D-5D87-604B-F5B84AB06ABA}"/>
              </a:ext>
            </a:extLst>
          </p:cNvPr>
          <p:cNvSpPr>
            <a:spLocks noGrp="1"/>
          </p:cNvSpPr>
          <p:nvPr>
            <p:ph type="title"/>
          </p:nvPr>
        </p:nvSpPr>
        <p:spPr>
          <a:xfrm>
            <a:off x="252919" y="1123837"/>
            <a:ext cx="3616348" cy="1322637"/>
          </a:xfrm>
        </p:spPr>
        <p:txBody>
          <a:bodyPr>
            <a:normAutofit fontScale="90000"/>
          </a:bodyPr>
          <a:lstStyle/>
          <a:p>
            <a:r>
              <a:rPr lang="en-US" dirty="0"/>
              <a:t>Queen of Hearts High Tea</a:t>
            </a:r>
          </a:p>
        </p:txBody>
      </p:sp>
      <p:pic>
        <p:nvPicPr>
          <p:cNvPr id="8" name="Picture 7" descr="A person in a black hat&#10;&#10;AI-generated content may be incorrect.">
            <a:extLst>
              <a:ext uri="{FF2B5EF4-FFF2-40B4-BE49-F238E27FC236}">
                <a16:creationId xmlns:a16="http://schemas.microsoft.com/office/drawing/2014/main" id="{213D4243-F604-24C2-D1D8-CB54BB7E97F6}"/>
              </a:ext>
            </a:extLst>
          </p:cNvPr>
          <p:cNvPicPr>
            <a:picLocks noChangeAspect="1"/>
          </p:cNvPicPr>
          <p:nvPr/>
        </p:nvPicPr>
        <p:blipFill>
          <a:blip r:embed="rId2"/>
          <a:stretch>
            <a:fillRect/>
          </a:stretch>
        </p:blipFill>
        <p:spPr>
          <a:xfrm>
            <a:off x="4555461" y="762000"/>
            <a:ext cx="3355827" cy="5334000"/>
          </a:xfrm>
          <a:prstGeom prst="rect">
            <a:avLst/>
          </a:prstGeom>
        </p:spPr>
      </p:pic>
      <p:pic>
        <p:nvPicPr>
          <p:cNvPr id="6" name="Picture 5" descr="A couple of women sitting at a table&#10;&#10;AI-generated content may be incorrect.">
            <a:extLst>
              <a:ext uri="{FF2B5EF4-FFF2-40B4-BE49-F238E27FC236}">
                <a16:creationId xmlns:a16="http://schemas.microsoft.com/office/drawing/2014/main" id="{F766AD61-086A-B9BB-6889-5C39011ECFF4}"/>
              </a:ext>
            </a:extLst>
          </p:cNvPr>
          <p:cNvPicPr>
            <a:picLocks noChangeAspect="1"/>
          </p:cNvPicPr>
          <p:nvPr/>
        </p:nvPicPr>
        <p:blipFill>
          <a:blip r:embed="rId3"/>
          <a:stretch>
            <a:fillRect/>
          </a:stretch>
        </p:blipFill>
        <p:spPr>
          <a:xfrm>
            <a:off x="8271399" y="803813"/>
            <a:ext cx="3435969" cy="2464322"/>
          </a:xfrm>
          <a:prstGeom prst="rect">
            <a:avLst/>
          </a:prstGeom>
        </p:spPr>
      </p:pic>
      <p:pic>
        <p:nvPicPr>
          <p:cNvPr id="5" name="Content Placeholder 4" descr="Two women in clothing standing next to a table with bottles of wine&#10;&#10;AI-generated content may be incorrect.">
            <a:extLst>
              <a:ext uri="{FF2B5EF4-FFF2-40B4-BE49-F238E27FC236}">
                <a16:creationId xmlns:a16="http://schemas.microsoft.com/office/drawing/2014/main" id="{D134DE1C-1172-6974-8543-94B7A8BED85B}"/>
              </a:ext>
            </a:extLst>
          </p:cNvPr>
          <p:cNvPicPr>
            <a:picLocks noChangeAspect="1"/>
          </p:cNvPicPr>
          <p:nvPr/>
        </p:nvPicPr>
        <p:blipFill>
          <a:blip r:embed="rId4"/>
          <a:stretch>
            <a:fillRect/>
          </a:stretch>
        </p:blipFill>
        <p:spPr>
          <a:xfrm>
            <a:off x="8836163" y="3589868"/>
            <a:ext cx="2306440" cy="2506132"/>
          </a:xfrm>
          <a:prstGeom prst="rect">
            <a:avLst/>
          </a:prstGeom>
        </p:spPr>
      </p:pic>
    </p:spTree>
    <p:extLst>
      <p:ext uri="{BB962C8B-B14F-4D97-AF65-F5344CB8AC3E}">
        <p14:creationId xmlns:p14="http://schemas.microsoft.com/office/powerpoint/2010/main" val="2743898458"/>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6" name="Rectangle 25">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4BE151F-259B-A38C-640B-6A51B009D4C5}"/>
              </a:ext>
            </a:extLst>
          </p:cNvPr>
          <p:cNvSpPr>
            <a:spLocks noGrp="1"/>
          </p:cNvSpPr>
          <p:nvPr>
            <p:ph type="title"/>
          </p:nvPr>
        </p:nvSpPr>
        <p:spPr>
          <a:xfrm>
            <a:off x="1069848" y="4590661"/>
            <a:ext cx="10210862" cy="1065690"/>
          </a:xfrm>
          <a:solidFill>
            <a:schemeClr val="bg1"/>
          </a:solidFill>
        </p:spPr>
        <p:txBody>
          <a:bodyPr vert="horz" lIns="91440" tIns="45720" rIns="91440" bIns="45720" rtlCol="0" anchor="b">
            <a:normAutofit/>
          </a:bodyPr>
          <a:lstStyle/>
          <a:p>
            <a:r>
              <a:rPr lang="en-US" sz="3200" spc="-100" dirty="0"/>
              <a:t>Queen of Hearts High Tea Fashion Show </a:t>
            </a:r>
          </a:p>
        </p:txBody>
      </p:sp>
      <p:pic>
        <p:nvPicPr>
          <p:cNvPr id="11" name="Picture 10" descr="A person holding a red bag&#10;&#10;AI-generated content may be incorrect.">
            <a:extLst>
              <a:ext uri="{FF2B5EF4-FFF2-40B4-BE49-F238E27FC236}">
                <a16:creationId xmlns:a16="http://schemas.microsoft.com/office/drawing/2014/main" id="{670481CA-AA8C-4C0B-DA21-55051BD12287}"/>
              </a:ext>
            </a:extLst>
          </p:cNvPr>
          <p:cNvPicPr>
            <a:picLocks noChangeAspect="1"/>
          </p:cNvPicPr>
          <p:nvPr/>
        </p:nvPicPr>
        <p:blipFill>
          <a:blip r:embed="rId2"/>
          <a:stretch>
            <a:fillRect/>
          </a:stretch>
        </p:blipFill>
        <p:spPr>
          <a:xfrm>
            <a:off x="1557916" y="484632"/>
            <a:ext cx="1550695" cy="3556755"/>
          </a:xfrm>
          <a:prstGeom prst="rect">
            <a:avLst/>
          </a:prstGeom>
        </p:spPr>
      </p:pic>
      <p:pic>
        <p:nvPicPr>
          <p:cNvPr id="5" name="Content Placeholder 4" descr="A person and person standing next to each other&#10;&#10;AI-generated content may be incorrect.">
            <a:extLst>
              <a:ext uri="{FF2B5EF4-FFF2-40B4-BE49-F238E27FC236}">
                <a16:creationId xmlns:a16="http://schemas.microsoft.com/office/drawing/2014/main" id="{8F5136F1-95BA-6B28-2D09-244926840D9A}"/>
              </a:ext>
            </a:extLst>
          </p:cNvPr>
          <p:cNvPicPr>
            <a:picLocks noGrp="1" noChangeAspect="1"/>
          </p:cNvPicPr>
          <p:nvPr>
            <p:ph idx="1"/>
          </p:nvPr>
        </p:nvPicPr>
        <p:blipFill>
          <a:blip r:embed="rId3"/>
          <a:stretch>
            <a:fillRect/>
          </a:stretch>
        </p:blipFill>
        <p:spPr>
          <a:xfrm>
            <a:off x="3958983" y="493470"/>
            <a:ext cx="2148583" cy="3547917"/>
          </a:xfrm>
          <a:prstGeom prst="rect">
            <a:avLst/>
          </a:prstGeom>
        </p:spPr>
      </p:pic>
      <p:pic>
        <p:nvPicPr>
          <p:cNvPr id="9" name="Picture 8" descr="A person holding a purse&#10;&#10;AI-generated content may be incorrect.">
            <a:extLst>
              <a:ext uri="{FF2B5EF4-FFF2-40B4-BE49-F238E27FC236}">
                <a16:creationId xmlns:a16="http://schemas.microsoft.com/office/drawing/2014/main" id="{08DF97F0-36B0-C213-CE28-E6D447A50820}"/>
              </a:ext>
            </a:extLst>
          </p:cNvPr>
          <p:cNvPicPr>
            <a:picLocks noChangeAspect="1"/>
          </p:cNvPicPr>
          <p:nvPr/>
        </p:nvPicPr>
        <p:blipFill>
          <a:blip r:embed="rId4"/>
          <a:stretch>
            <a:fillRect/>
          </a:stretch>
        </p:blipFill>
        <p:spPr>
          <a:xfrm>
            <a:off x="6905657" y="484632"/>
            <a:ext cx="1655259" cy="3556755"/>
          </a:xfrm>
          <a:prstGeom prst="rect">
            <a:avLst/>
          </a:prstGeom>
        </p:spPr>
      </p:pic>
      <p:pic>
        <p:nvPicPr>
          <p:cNvPr id="7" name="Picture 6" descr="A person in a red shirt&#10;&#10;AI-generated content may be incorrect.">
            <a:extLst>
              <a:ext uri="{FF2B5EF4-FFF2-40B4-BE49-F238E27FC236}">
                <a16:creationId xmlns:a16="http://schemas.microsoft.com/office/drawing/2014/main" id="{EF4734A9-693A-7E0D-D322-1B4EC87BC568}"/>
              </a:ext>
            </a:extLst>
          </p:cNvPr>
          <p:cNvPicPr>
            <a:picLocks noChangeAspect="1"/>
          </p:cNvPicPr>
          <p:nvPr/>
        </p:nvPicPr>
        <p:blipFill>
          <a:blip r:embed="rId5"/>
          <a:stretch>
            <a:fillRect/>
          </a:stretch>
        </p:blipFill>
        <p:spPr>
          <a:xfrm>
            <a:off x="9477894" y="484632"/>
            <a:ext cx="1910809" cy="3556755"/>
          </a:xfrm>
          <a:prstGeom prst="rect">
            <a:avLst/>
          </a:prstGeom>
        </p:spPr>
      </p:pic>
    </p:spTree>
    <p:extLst>
      <p:ext uri="{BB962C8B-B14F-4D97-AF65-F5344CB8AC3E}">
        <p14:creationId xmlns:p14="http://schemas.microsoft.com/office/powerpoint/2010/main" val="226185170"/>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E5093E2-F6D4-859D-01D8-5FDA4D713CB1}"/>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600" spc="-100" dirty="0"/>
              <a:t>SITM Club Retreat</a:t>
            </a:r>
          </a:p>
        </p:txBody>
      </p:sp>
      <p:pic>
        <p:nvPicPr>
          <p:cNvPr id="5" name="Content Placeholder 4">
            <a:extLst>
              <a:ext uri="{FF2B5EF4-FFF2-40B4-BE49-F238E27FC236}">
                <a16:creationId xmlns:a16="http://schemas.microsoft.com/office/drawing/2014/main" id="{95BCC32E-9CD4-CEE7-A778-7DFA96A02253}"/>
              </a:ext>
            </a:extLst>
          </p:cNvPr>
          <p:cNvPicPr>
            <a:picLocks noGrp="1" noChangeAspect="1"/>
          </p:cNvPicPr>
          <p:nvPr>
            <p:ph idx="1"/>
          </p:nvPr>
        </p:nvPicPr>
        <p:blipFill>
          <a:blip r:embed="rId2"/>
          <a:srcRect l="33919" b="1"/>
          <a:stretch>
            <a:fillRect/>
          </a:stretch>
        </p:blipFill>
        <p:spPr>
          <a:xfrm>
            <a:off x="1" y="470169"/>
            <a:ext cx="2805125" cy="3557016"/>
          </a:xfrm>
          <a:prstGeom prst="rect">
            <a:avLst/>
          </a:prstGeom>
        </p:spPr>
      </p:pic>
      <p:pic>
        <p:nvPicPr>
          <p:cNvPr id="9" name="Picture 8">
            <a:extLst>
              <a:ext uri="{FF2B5EF4-FFF2-40B4-BE49-F238E27FC236}">
                <a16:creationId xmlns:a16="http://schemas.microsoft.com/office/drawing/2014/main" id="{0C063040-9877-8499-7DAC-8B65B1433145}"/>
              </a:ext>
            </a:extLst>
          </p:cNvPr>
          <p:cNvPicPr>
            <a:picLocks noChangeAspect="1"/>
          </p:cNvPicPr>
          <p:nvPr/>
        </p:nvPicPr>
        <p:blipFill>
          <a:blip r:embed="rId3"/>
          <a:srcRect l="23601" r="38559" b="2"/>
          <a:stretch>
            <a:fillRect/>
          </a:stretch>
        </p:blipFill>
        <p:spPr>
          <a:xfrm>
            <a:off x="2965992" y="474456"/>
            <a:ext cx="2805124" cy="3552470"/>
          </a:xfrm>
          <a:prstGeom prst="rect">
            <a:avLst/>
          </a:prstGeom>
        </p:spPr>
      </p:pic>
      <p:pic>
        <p:nvPicPr>
          <p:cNvPr id="7" name="Picture 6">
            <a:extLst>
              <a:ext uri="{FF2B5EF4-FFF2-40B4-BE49-F238E27FC236}">
                <a16:creationId xmlns:a16="http://schemas.microsoft.com/office/drawing/2014/main" id="{77942705-0B01-7829-9F87-FFA32BD798D2}"/>
              </a:ext>
            </a:extLst>
          </p:cNvPr>
          <p:cNvPicPr>
            <a:picLocks noChangeAspect="1"/>
          </p:cNvPicPr>
          <p:nvPr/>
        </p:nvPicPr>
        <p:blipFill>
          <a:blip r:embed="rId4"/>
          <a:srcRect l="32156" r="31960" b="2"/>
          <a:stretch>
            <a:fillRect/>
          </a:stretch>
        </p:blipFill>
        <p:spPr>
          <a:xfrm>
            <a:off x="5931983" y="474457"/>
            <a:ext cx="2805127" cy="3556755"/>
          </a:xfrm>
          <a:prstGeom prst="rect">
            <a:avLst/>
          </a:prstGeom>
        </p:spPr>
      </p:pic>
      <p:pic>
        <p:nvPicPr>
          <p:cNvPr id="11" name="Picture 10">
            <a:extLst>
              <a:ext uri="{FF2B5EF4-FFF2-40B4-BE49-F238E27FC236}">
                <a16:creationId xmlns:a16="http://schemas.microsoft.com/office/drawing/2014/main" id="{C117AF67-803D-A1EB-A087-1C66CD70084A}"/>
              </a:ext>
            </a:extLst>
          </p:cNvPr>
          <p:cNvPicPr>
            <a:picLocks noChangeAspect="1"/>
          </p:cNvPicPr>
          <p:nvPr/>
        </p:nvPicPr>
        <p:blipFill>
          <a:blip r:embed="rId5"/>
          <a:srcRect r="26671" b="-1"/>
          <a:stretch>
            <a:fillRect/>
          </a:stretch>
        </p:blipFill>
        <p:spPr>
          <a:xfrm>
            <a:off x="8897975" y="470172"/>
            <a:ext cx="2805126" cy="3556755"/>
          </a:xfrm>
          <a:prstGeom prst="rect">
            <a:avLst/>
          </a:prstGeom>
        </p:spPr>
      </p:pic>
    </p:spTree>
    <p:extLst>
      <p:ext uri="{BB962C8B-B14F-4D97-AF65-F5344CB8AC3E}">
        <p14:creationId xmlns:p14="http://schemas.microsoft.com/office/powerpoint/2010/main" val="190996292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67AAFBA3-2C10-40B4-9AB7-A51F6E8EB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3C50455-CACE-4D73-B570-5BB90232F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23523"/>
            <a:ext cx="12199910" cy="2534478"/>
          </a:xfrm>
          <a:prstGeom prst="rect">
            <a:avLst/>
          </a:prstGeom>
          <a:solidFill>
            <a:srgbClr val="2E655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4092462-5DFC-E0AF-0E97-D6F3C72694C1}"/>
              </a:ext>
            </a:extLst>
          </p:cNvPr>
          <p:cNvSpPr>
            <a:spLocks noGrp="1"/>
          </p:cNvSpPr>
          <p:nvPr>
            <p:ph type="title"/>
          </p:nvPr>
        </p:nvSpPr>
        <p:spPr>
          <a:xfrm>
            <a:off x="1069847" y="4461467"/>
            <a:ext cx="9943145" cy="1431703"/>
          </a:xfrm>
        </p:spPr>
        <p:txBody>
          <a:bodyPr vert="horz" lIns="91440" tIns="45720" rIns="91440" bIns="45720" rtlCol="0" anchor="b">
            <a:normAutofit/>
          </a:bodyPr>
          <a:lstStyle/>
          <a:p>
            <a:r>
              <a:rPr lang="en-US" sz="3600" spc="-100" dirty="0">
                <a:solidFill>
                  <a:srgbClr val="FFFFFF"/>
                </a:solidFill>
              </a:rPr>
              <a:t>Coding Time for Hunter Lake Girls (STEAM)</a:t>
            </a:r>
          </a:p>
        </p:txBody>
      </p:sp>
      <p:pic>
        <p:nvPicPr>
          <p:cNvPr id="7" name="Picture 6">
            <a:extLst>
              <a:ext uri="{FF2B5EF4-FFF2-40B4-BE49-F238E27FC236}">
                <a16:creationId xmlns:a16="http://schemas.microsoft.com/office/drawing/2014/main" id="{5A839992-8DD4-B50C-A754-BB04D9653501}"/>
              </a:ext>
            </a:extLst>
          </p:cNvPr>
          <p:cNvPicPr>
            <a:picLocks noChangeAspect="1"/>
          </p:cNvPicPr>
          <p:nvPr/>
        </p:nvPicPr>
        <p:blipFill>
          <a:blip r:embed="rId2"/>
          <a:srcRect l="30258" r="-1" b="-1"/>
          <a:stretch>
            <a:fillRect/>
          </a:stretch>
        </p:blipFill>
        <p:spPr>
          <a:xfrm>
            <a:off x="20" y="-5981"/>
            <a:ext cx="3959372" cy="4202538"/>
          </a:xfrm>
          <a:prstGeom prst="rect">
            <a:avLst/>
          </a:prstGeom>
        </p:spPr>
      </p:pic>
      <p:pic>
        <p:nvPicPr>
          <p:cNvPr id="9" name="Picture 8">
            <a:extLst>
              <a:ext uri="{FF2B5EF4-FFF2-40B4-BE49-F238E27FC236}">
                <a16:creationId xmlns:a16="http://schemas.microsoft.com/office/drawing/2014/main" id="{21618DE1-5D39-D176-D5A1-B46784718191}"/>
              </a:ext>
            </a:extLst>
          </p:cNvPr>
          <p:cNvPicPr>
            <a:picLocks noChangeAspect="1"/>
          </p:cNvPicPr>
          <p:nvPr/>
        </p:nvPicPr>
        <p:blipFill>
          <a:blip r:embed="rId3"/>
          <a:srcRect t="3603" r="-2" b="26714"/>
          <a:stretch>
            <a:fillRect/>
          </a:stretch>
        </p:blipFill>
        <p:spPr>
          <a:xfrm>
            <a:off x="4108396" y="-5981"/>
            <a:ext cx="3967300" cy="4206240"/>
          </a:xfrm>
          <a:prstGeom prst="rect">
            <a:avLst/>
          </a:prstGeom>
        </p:spPr>
      </p:pic>
      <p:pic>
        <p:nvPicPr>
          <p:cNvPr id="5" name="Content Placeholder 4">
            <a:extLst>
              <a:ext uri="{FF2B5EF4-FFF2-40B4-BE49-F238E27FC236}">
                <a16:creationId xmlns:a16="http://schemas.microsoft.com/office/drawing/2014/main" id="{12EFC33E-D16B-B4EF-3EE8-8B46F39BF7A9}"/>
              </a:ext>
            </a:extLst>
          </p:cNvPr>
          <p:cNvPicPr>
            <a:picLocks noGrp="1" noChangeAspect="1"/>
          </p:cNvPicPr>
          <p:nvPr>
            <p:ph idx="1"/>
          </p:nvPr>
        </p:nvPicPr>
        <p:blipFill>
          <a:blip r:embed="rId4"/>
          <a:srcRect l="18710" r="21192" b="2"/>
          <a:stretch>
            <a:fillRect/>
          </a:stretch>
        </p:blipFill>
        <p:spPr>
          <a:xfrm>
            <a:off x="8224700" y="-5981"/>
            <a:ext cx="3967300" cy="4202538"/>
          </a:xfrm>
          <a:prstGeom prst="rect">
            <a:avLst/>
          </a:prstGeom>
        </p:spPr>
      </p:pic>
    </p:spTree>
    <p:extLst>
      <p:ext uri="{BB962C8B-B14F-4D97-AF65-F5344CB8AC3E}">
        <p14:creationId xmlns:p14="http://schemas.microsoft.com/office/powerpoint/2010/main" val="196991594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200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ACFF1BE-D221-5C13-B134-06FFDE02F525}"/>
              </a:ext>
            </a:extLst>
          </p:cNvPr>
          <p:cNvSpPr>
            <a:spLocks noGrp="1"/>
          </p:cNvSpPr>
          <p:nvPr>
            <p:ph type="title"/>
          </p:nvPr>
        </p:nvSpPr>
        <p:spPr>
          <a:xfrm>
            <a:off x="643467" y="1298448"/>
            <a:ext cx="3685070" cy="2379700"/>
          </a:xfrm>
        </p:spPr>
        <p:txBody>
          <a:bodyPr vert="horz" lIns="91440" tIns="45720" rIns="91440" bIns="45720" rtlCol="0" anchor="b">
            <a:normAutofit/>
          </a:bodyPr>
          <a:lstStyle/>
          <a:p>
            <a:r>
              <a:rPr lang="en-US" sz="3600" spc="-100" dirty="0"/>
              <a:t>Welcome New Member, Michelle</a:t>
            </a:r>
          </a:p>
        </p:txBody>
      </p:sp>
      <p:pic>
        <p:nvPicPr>
          <p:cNvPr id="5" name="Content Placeholder 4" descr="A group of women standing together&#10;&#10;AI-generated content may be incorrect.">
            <a:extLst>
              <a:ext uri="{FF2B5EF4-FFF2-40B4-BE49-F238E27FC236}">
                <a16:creationId xmlns:a16="http://schemas.microsoft.com/office/drawing/2014/main" id="{43CC3A28-9BC8-6108-19C1-5B4FDAF598E9}"/>
              </a:ext>
            </a:extLst>
          </p:cNvPr>
          <p:cNvPicPr>
            <a:picLocks noGrp="1" noChangeAspect="1"/>
          </p:cNvPicPr>
          <p:nvPr>
            <p:ph idx="1"/>
          </p:nvPr>
        </p:nvPicPr>
        <p:blipFill>
          <a:blip r:embed="rId2"/>
          <a:srcRect r="2" b="18545"/>
          <a:stretch>
            <a:fillRect/>
          </a:stretch>
        </p:blipFill>
        <p:spPr>
          <a:xfrm>
            <a:off x="5120640" y="759599"/>
            <a:ext cx="6367271" cy="5330650"/>
          </a:xfrm>
          <a:prstGeom prst="rect">
            <a:avLst/>
          </a:prstGeom>
        </p:spPr>
      </p:pic>
      <p:sp>
        <p:nvSpPr>
          <p:cNvPr id="18" name="Rectangle 1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8720552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F980304-FE4E-E0A0-3849-612D767782AB}"/>
              </a:ext>
            </a:extLst>
          </p:cNvPr>
          <p:cNvSpPr>
            <a:spLocks noGrp="1"/>
          </p:cNvSpPr>
          <p:nvPr>
            <p:ph type="title"/>
          </p:nvPr>
        </p:nvSpPr>
        <p:spPr>
          <a:xfrm>
            <a:off x="686603" y="639229"/>
            <a:ext cx="3480886" cy="3255264"/>
          </a:xfrm>
        </p:spPr>
        <p:txBody>
          <a:bodyPr vert="horz" lIns="91440" tIns="45720" rIns="91440" bIns="45720" rtlCol="0" anchor="b">
            <a:normAutofit/>
          </a:bodyPr>
          <a:lstStyle/>
          <a:p>
            <a:r>
              <a:rPr lang="en-US" sz="3200" spc="-100" dirty="0"/>
              <a:t>Guest Speakers, Lauren </a:t>
            </a:r>
            <a:r>
              <a:rPr lang="en-US" sz="3200" spc="-100" dirty="0" err="1"/>
              <a:t>Tegins</a:t>
            </a:r>
            <a:r>
              <a:rPr lang="en-US" sz="3200" spc="-100" dirty="0"/>
              <a:t> and Jen Campbell from Awaken</a:t>
            </a:r>
          </a:p>
        </p:txBody>
      </p:sp>
      <p:pic>
        <p:nvPicPr>
          <p:cNvPr id="5" name="Content Placeholder 4" descr="A couple of women standing next to a microphone&#10;&#10;AI-generated content may be incorrect.">
            <a:extLst>
              <a:ext uri="{FF2B5EF4-FFF2-40B4-BE49-F238E27FC236}">
                <a16:creationId xmlns:a16="http://schemas.microsoft.com/office/drawing/2014/main" id="{D7F1F349-39A7-4E50-7132-2B32ADF8A42C}"/>
              </a:ext>
            </a:extLst>
          </p:cNvPr>
          <p:cNvPicPr>
            <a:picLocks noGrp="1" noChangeAspect="1"/>
          </p:cNvPicPr>
          <p:nvPr>
            <p:ph idx="1"/>
          </p:nvPr>
        </p:nvPicPr>
        <p:blipFill>
          <a:blip r:embed="rId2"/>
          <a:stretch>
            <a:fillRect/>
          </a:stretch>
        </p:blipFill>
        <p:spPr>
          <a:xfrm>
            <a:off x="5951883" y="759599"/>
            <a:ext cx="4704784" cy="5330650"/>
          </a:xfrm>
          <a:prstGeom prst="rect">
            <a:avLst/>
          </a:prstGeom>
        </p:spPr>
      </p:pic>
      <p:sp>
        <p:nvSpPr>
          <p:cNvPr id="18" name="Rectangle 1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11877565"/>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EEC4FB7-8ABA-7F1A-1400-F7BF1CE38049}"/>
              </a:ext>
            </a:extLst>
          </p:cNvPr>
          <p:cNvSpPr>
            <a:spLocks noGrp="1"/>
          </p:cNvSpPr>
          <p:nvPr>
            <p:ph type="title"/>
          </p:nvPr>
        </p:nvSpPr>
        <p:spPr>
          <a:xfrm>
            <a:off x="1069849" y="1298448"/>
            <a:ext cx="3258688" cy="1639961"/>
          </a:xfrm>
        </p:spPr>
        <p:txBody>
          <a:bodyPr vert="horz" lIns="91440" tIns="45720" rIns="91440" bIns="45720" rtlCol="0" anchor="b">
            <a:normAutofit/>
          </a:bodyPr>
          <a:lstStyle/>
          <a:p>
            <a:r>
              <a:rPr lang="en-US" sz="3600" spc="-100" dirty="0"/>
              <a:t>District 5 Fall Meeting</a:t>
            </a:r>
          </a:p>
        </p:txBody>
      </p:sp>
      <p:pic>
        <p:nvPicPr>
          <p:cNvPr id="5" name="Content Placeholder 4" descr="A group of women posing for a photo&#10;&#10;AI-generated content may be incorrect.">
            <a:extLst>
              <a:ext uri="{FF2B5EF4-FFF2-40B4-BE49-F238E27FC236}">
                <a16:creationId xmlns:a16="http://schemas.microsoft.com/office/drawing/2014/main" id="{CA414E31-CE16-0BDC-A758-6B0EC29C3034}"/>
              </a:ext>
            </a:extLst>
          </p:cNvPr>
          <p:cNvPicPr>
            <a:picLocks noGrp="1" noChangeAspect="1"/>
          </p:cNvPicPr>
          <p:nvPr>
            <p:ph idx="1"/>
          </p:nvPr>
        </p:nvPicPr>
        <p:blipFill>
          <a:blip r:embed="rId2"/>
          <a:stretch>
            <a:fillRect/>
          </a:stretch>
        </p:blipFill>
        <p:spPr>
          <a:xfrm>
            <a:off x="5120640" y="1126138"/>
            <a:ext cx="6367271" cy="4597571"/>
          </a:xfrm>
          <a:prstGeom prst="rect">
            <a:avLst/>
          </a:prstGeom>
        </p:spPr>
      </p:pic>
      <p:sp>
        <p:nvSpPr>
          <p:cNvPr id="24" name="Rectangle 23">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04083394"/>
      </p:ext>
    </p:extLst>
  </p:cSld>
  <p:clrMapOvr>
    <a:masterClrMapping/>
  </p:clrMapOvr>
  <mc:AlternateContent xmlns:mc="http://schemas.openxmlformats.org/markup-compatibility/2006">
    <mc:Choice xmlns:p14="http://schemas.microsoft.com/office/powerpoint/2010/main" Requires="p14">
      <p:transition spd="slow" p14:dur="17000" advClick="0" advTm="17000"/>
    </mc:Choice>
    <mc:Fallback>
      <p:transition spd="slow" advClick="0" advTm="1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033C1FA-44DC-4135-AC8E-99278C317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81A727-51BA-47CD-BDF2-F800D0449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1F86AF3-2D85-F9A3-3013-25903717B672}"/>
              </a:ext>
            </a:extLst>
          </p:cNvPr>
          <p:cNvSpPr>
            <a:spLocks noGrp="1"/>
          </p:cNvSpPr>
          <p:nvPr>
            <p:ph type="title"/>
          </p:nvPr>
        </p:nvSpPr>
        <p:spPr>
          <a:xfrm>
            <a:off x="289248" y="1123837"/>
            <a:ext cx="4352981" cy="1979387"/>
          </a:xfrm>
        </p:spPr>
        <p:txBody>
          <a:bodyPr>
            <a:normAutofit fontScale="90000"/>
          </a:bodyPr>
          <a:lstStyle/>
          <a:p>
            <a:r>
              <a:rPr lang="en-US" sz="3600" dirty="0"/>
              <a:t>Crochet Social </a:t>
            </a:r>
            <a:br>
              <a:rPr lang="en-US" sz="3600" dirty="0"/>
            </a:br>
            <a:br>
              <a:rPr lang="en-US" sz="3600" dirty="0"/>
            </a:br>
            <a:r>
              <a:rPr lang="en-US" sz="3600" dirty="0"/>
              <a:t>Benefiting Project 150</a:t>
            </a:r>
          </a:p>
        </p:txBody>
      </p:sp>
      <p:sp>
        <p:nvSpPr>
          <p:cNvPr id="18" name="Rectangle 17">
            <a:extLst>
              <a:ext uri="{FF2B5EF4-FFF2-40B4-BE49-F238E27FC236}">
                <a16:creationId xmlns:a16="http://schemas.microsoft.com/office/drawing/2014/main" id="{4A94605C-0EB2-4FA5-B05F-7BC682EA2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1D58C79-C053-45C6-AB6A-6BE55965B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women sitting at a table&#10;&#10;AI-generated content may be incorrect.">
            <a:extLst>
              <a:ext uri="{FF2B5EF4-FFF2-40B4-BE49-F238E27FC236}">
                <a16:creationId xmlns:a16="http://schemas.microsoft.com/office/drawing/2014/main" id="{222A5879-7F52-A358-5417-552310188B5A}"/>
              </a:ext>
            </a:extLst>
          </p:cNvPr>
          <p:cNvPicPr>
            <a:picLocks noChangeAspect="1"/>
          </p:cNvPicPr>
          <p:nvPr/>
        </p:nvPicPr>
        <p:blipFill>
          <a:blip r:embed="rId2"/>
          <a:srcRect r="1" b="26727"/>
          <a:stretch>
            <a:fillRect/>
          </a:stretch>
        </p:blipFill>
        <p:spPr>
          <a:xfrm>
            <a:off x="7460907" y="3264090"/>
            <a:ext cx="4027002" cy="2825813"/>
          </a:xfrm>
          <a:prstGeom prst="rect">
            <a:avLst/>
          </a:prstGeom>
        </p:spPr>
      </p:pic>
      <p:pic>
        <p:nvPicPr>
          <p:cNvPr id="5" name="Content Placeholder 4" descr="A group of women sitting at a table&#10;&#10;AI-generated content may be incorrect.">
            <a:extLst>
              <a:ext uri="{FF2B5EF4-FFF2-40B4-BE49-F238E27FC236}">
                <a16:creationId xmlns:a16="http://schemas.microsoft.com/office/drawing/2014/main" id="{6F09913E-140D-7CB7-C5F4-B807E925C960}"/>
              </a:ext>
            </a:extLst>
          </p:cNvPr>
          <p:cNvPicPr>
            <a:picLocks noChangeAspect="1"/>
          </p:cNvPicPr>
          <p:nvPr/>
        </p:nvPicPr>
        <p:blipFill>
          <a:blip r:embed="rId3"/>
          <a:srcRect t="14773" r="2" b="23871"/>
          <a:stretch>
            <a:fillRect/>
          </a:stretch>
        </p:blipFill>
        <p:spPr>
          <a:xfrm>
            <a:off x="5137461" y="758952"/>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22" name="Rectangle 21">
            <a:extLst>
              <a:ext uri="{FF2B5EF4-FFF2-40B4-BE49-F238E27FC236}">
                <a16:creationId xmlns:a16="http://schemas.microsoft.com/office/drawing/2014/main" id="{AF6B7092-FA11-45BD-B50D-DF7999301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1637414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A433B4B-3655-8F76-2DA6-03F2192A849F}"/>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600" spc="-100" dirty="0"/>
              <a:t>Halloween Social</a:t>
            </a:r>
          </a:p>
        </p:txBody>
      </p:sp>
      <p:pic>
        <p:nvPicPr>
          <p:cNvPr id="5" name="Content Placeholder 4" descr="A group of women wearing person hats&#10;&#10;AI-generated content may be incorrect.">
            <a:extLst>
              <a:ext uri="{FF2B5EF4-FFF2-40B4-BE49-F238E27FC236}">
                <a16:creationId xmlns:a16="http://schemas.microsoft.com/office/drawing/2014/main" id="{7F96EC6A-D74D-841F-D065-51DE0344D0FD}"/>
              </a:ext>
            </a:extLst>
          </p:cNvPr>
          <p:cNvPicPr>
            <a:picLocks noGrp="1" noChangeAspect="1"/>
          </p:cNvPicPr>
          <p:nvPr>
            <p:ph idx="1"/>
          </p:nvPr>
        </p:nvPicPr>
        <p:blipFill>
          <a:blip r:embed="rId2"/>
          <a:srcRect t="12471" r="1" b="22606"/>
          <a:stretch>
            <a:fillRect/>
          </a:stretch>
        </p:blipFill>
        <p:spPr>
          <a:xfrm>
            <a:off x="1069847" y="484632"/>
            <a:ext cx="10637520" cy="3556755"/>
          </a:xfrm>
          <a:prstGeom prst="rect">
            <a:avLst/>
          </a:prstGeom>
        </p:spPr>
      </p:pic>
    </p:spTree>
    <p:extLst>
      <p:ext uri="{BB962C8B-B14F-4D97-AF65-F5344CB8AC3E}">
        <p14:creationId xmlns:p14="http://schemas.microsoft.com/office/powerpoint/2010/main" val="3726890615"/>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40000"/>
                <a:lumOff val="60000"/>
              </a:schemeClr>
            </a:gs>
            <a:gs pos="74000">
              <a:srgbClr val="0070C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E44B2BE-6745-B20C-15AD-024F29C37CEA}"/>
              </a:ext>
            </a:extLst>
          </p:cNvPr>
          <p:cNvSpPr>
            <a:spLocks noGrp="1"/>
          </p:cNvSpPr>
          <p:nvPr>
            <p:ph type="title"/>
          </p:nvPr>
        </p:nvSpPr>
        <p:spPr>
          <a:xfrm>
            <a:off x="381716" y="2644413"/>
            <a:ext cx="6451110" cy="1255469"/>
          </a:xfrm>
        </p:spPr>
        <p:txBody>
          <a:bodyPr>
            <a:normAutofit/>
          </a:bodyPr>
          <a:lstStyle/>
          <a:p>
            <a:r>
              <a:rPr lang="en-US" sz="3200" dirty="0" err="1"/>
              <a:t>Ceec</a:t>
            </a:r>
            <a:r>
              <a:rPr lang="en-US" sz="3200" dirty="0"/>
              <a:t> Abrahams Award 2024, Millie Mitchell </a:t>
            </a:r>
          </a:p>
        </p:txBody>
      </p:sp>
      <p:pic>
        <p:nvPicPr>
          <p:cNvPr id="4" name="Content Placeholder 3" descr="A person speaking into a microphone&#10;&#10;AI-generated content may be incorrect.">
            <a:extLst>
              <a:ext uri="{FF2B5EF4-FFF2-40B4-BE49-F238E27FC236}">
                <a16:creationId xmlns:a16="http://schemas.microsoft.com/office/drawing/2014/main" id="{50E873D5-FD47-B97B-6271-6BF67A65C1CB}"/>
              </a:ext>
            </a:extLst>
          </p:cNvPr>
          <p:cNvPicPr>
            <a:picLocks noChangeAspect="1"/>
          </p:cNvPicPr>
          <p:nvPr/>
        </p:nvPicPr>
        <p:blipFill>
          <a:blip r:embed="rId2" cstate="print">
            <a:extLst>
              <a:ext uri="{28A0092B-C50C-407E-A947-70E740481C1C}">
                <a14:useLocalDpi xmlns:a14="http://schemas.microsoft.com/office/drawing/2010/main" val="0"/>
              </a:ext>
            </a:extLst>
          </a:blip>
          <a:srcRect t="5495" r="15120" b="3"/>
          <a:stretch>
            <a:fillRect/>
          </a:stretch>
        </p:blipFill>
        <p:spPr bwMode="auto">
          <a:xfrm rot="5400000">
            <a:off x="7171784" y="1132847"/>
            <a:ext cx="4524782" cy="3778286"/>
          </a:xfrm>
          <a:prstGeom prst="rect">
            <a:avLst/>
          </a:prstGeom>
          <a:noFill/>
        </p:spPr>
      </p:pic>
    </p:spTree>
    <p:extLst>
      <p:ext uri="{BB962C8B-B14F-4D97-AF65-F5344CB8AC3E}">
        <p14:creationId xmlns:p14="http://schemas.microsoft.com/office/powerpoint/2010/main" val="3646438126"/>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A992460-7FA3-40FE-A958-BCD1981B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DF57D5B-380D-48E9-8DAD-DD500FE80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180FEC-D439-BEAB-969C-A488F7584791}"/>
              </a:ext>
            </a:extLst>
          </p:cNvPr>
          <p:cNvSpPr>
            <a:spLocks noGrp="1"/>
          </p:cNvSpPr>
          <p:nvPr>
            <p:ph type="title"/>
          </p:nvPr>
        </p:nvSpPr>
        <p:spPr>
          <a:xfrm>
            <a:off x="321733" y="1123837"/>
            <a:ext cx="3983632" cy="1255469"/>
          </a:xfrm>
        </p:spPr>
        <p:txBody>
          <a:bodyPr>
            <a:normAutofit/>
          </a:bodyPr>
          <a:lstStyle/>
          <a:p>
            <a:r>
              <a:rPr lang="en-US" dirty="0"/>
              <a:t>Halloween Fun!</a:t>
            </a:r>
          </a:p>
        </p:txBody>
      </p:sp>
      <p:pic>
        <p:nvPicPr>
          <p:cNvPr id="7" name="Picture 6" descr="Two women smiling for the camera&#10;&#10;AI-generated content may be incorrect.">
            <a:extLst>
              <a:ext uri="{FF2B5EF4-FFF2-40B4-BE49-F238E27FC236}">
                <a16:creationId xmlns:a16="http://schemas.microsoft.com/office/drawing/2014/main" id="{58A56C0B-03C4-27F6-191D-C4DFE1186A68}"/>
              </a:ext>
            </a:extLst>
          </p:cNvPr>
          <p:cNvPicPr>
            <a:picLocks noChangeAspect="1"/>
          </p:cNvPicPr>
          <p:nvPr/>
        </p:nvPicPr>
        <p:blipFill>
          <a:blip r:embed="rId2"/>
          <a:srcRect l="15652" r="5164" b="1"/>
          <a:stretch>
            <a:fillRect/>
          </a:stretch>
        </p:blipFill>
        <p:spPr>
          <a:xfrm>
            <a:off x="9408842" y="768098"/>
            <a:ext cx="2079069" cy="2344273"/>
          </a:xfrm>
          <a:prstGeom prst="rect">
            <a:avLst/>
          </a:prstGeom>
        </p:spPr>
      </p:pic>
      <p:pic>
        <p:nvPicPr>
          <p:cNvPr id="11" name="Picture 10" descr="A person wearing a black hat and a black dress&#10;&#10;AI-generated content may be incorrect.">
            <a:extLst>
              <a:ext uri="{FF2B5EF4-FFF2-40B4-BE49-F238E27FC236}">
                <a16:creationId xmlns:a16="http://schemas.microsoft.com/office/drawing/2014/main" id="{19AFB452-E852-A05F-B151-9FE73A30568E}"/>
              </a:ext>
            </a:extLst>
          </p:cNvPr>
          <p:cNvPicPr>
            <a:picLocks noChangeAspect="1"/>
          </p:cNvPicPr>
          <p:nvPr/>
        </p:nvPicPr>
        <p:blipFill>
          <a:blip r:embed="rId3"/>
          <a:srcRect r="2" b="14978"/>
          <a:stretch>
            <a:fillRect/>
          </a:stretch>
        </p:blipFill>
        <p:spPr>
          <a:xfrm>
            <a:off x="5137461" y="4080918"/>
            <a:ext cx="2157388" cy="2008993"/>
          </a:xfrm>
          <a:prstGeom prst="rect">
            <a:avLst/>
          </a:prstGeom>
        </p:spPr>
      </p:pic>
      <p:sp>
        <p:nvSpPr>
          <p:cNvPr id="17" name="Rectangle 16">
            <a:extLst>
              <a:ext uri="{FF2B5EF4-FFF2-40B4-BE49-F238E27FC236}">
                <a16:creationId xmlns:a16="http://schemas.microsoft.com/office/drawing/2014/main" id="{F125053E-1062-4FE2-974C-546DC769D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A group of women taking a selfie&#10;&#10;AI-generated content may be incorrect.">
            <a:extLst>
              <a:ext uri="{FF2B5EF4-FFF2-40B4-BE49-F238E27FC236}">
                <a16:creationId xmlns:a16="http://schemas.microsoft.com/office/drawing/2014/main" id="{815F57B3-5B88-7146-B6F6-7CB5D49F95D2}"/>
              </a:ext>
            </a:extLst>
          </p:cNvPr>
          <p:cNvPicPr>
            <a:picLocks noChangeAspect="1"/>
          </p:cNvPicPr>
          <p:nvPr/>
        </p:nvPicPr>
        <p:blipFill>
          <a:blip r:embed="rId4"/>
          <a:srcRect l="14004" r="2878" b="-1"/>
          <a:stretch>
            <a:fillRect/>
          </a:stretch>
        </p:blipFill>
        <p:spPr>
          <a:xfrm>
            <a:off x="7460907" y="3264088"/>
            <a:ext cx="4027002" cy="3593910"/>
          </a:xfrm>
          <a:prstGeom prst="rect">
            <a:avLst/>
          </a:prstGeom>
        </p:spPr>
      </p:pic>
      <p:pic>
        <p:nvPicPr>
          <p:cNvPr id="5" name="Content Placeholder 4" descr="A group of women sitting in a chair&#10;&#10;AI-generated content may be incorrect.">
            <a:extLst>
              <a:ext uri="{FF2B5EF4-FFF2-40B4-BE49-F238E27FC236}">
                <a16:creationId xmlns:a16="http://schemas.microsoft.com/office/drawing/2014/main" id="{935374DE-369B-6C37-F4B9-020E86FD550E}"/>
              </a:ext>
            </a:extLst>
          </p:cNvPr>
          <p:cNvPicPr>
            <a:picLocks noChangeAspect="1"/>
          </p:cNvPicPr>
          <p:nvPr/>
        </p:nvPicPr>
        <p:blipFill>
          <a:blip r:embed="rId5"/>
          <a:srcRect t="10171" r="-1" b="28406"/>
          <a:stretch>
            <a:fillRect/>
          </a:stretch>
        </p:blipFill>
        <p:spPr>
          <a:xfrm>
            <a:off x="5137458" y="-7"/>
            <a:ext cx="4113440" cy="392004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Tree>
    <p:extLst>
      <p:ext uri="{BB962C8B-B14F-4D97-AF65-F5344CB8AC3E}">
        <p14:creationId xmlns:p14="http://schemas.microsoft.com/office/powerpoint/2010/main" val="3549335439"/>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200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59389F9-D175-B651-2793-FCE80796FC5C}"/>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600" spc="-100" dirty="0"/>
              <a:t>SITM Volunteers,  Project 150</a:t>
            </a:r>
          </a:p>
        </p:txBody>
      </p:sp>
      <p:pic>
        <p:nvPicPr>
          <p:cNvPr id="7" name="Picture 6" descr="Two women sitting in a laundry basket&#10;&#10;AI-generated content may be incorrect.">
            <a:extLst>
              <a:ext uri="{FF2B5EF4-FFF2-40B4-BE49-F238E27FC236}">
                <a16:creationId xmlns:a16="http://schemas.microsoft.com/office/drawing/2014/main" id="{610EFDC4-6F45-31D2-328A-1D778B00525C}"/>
              </a:ext>
            </a:extLst>
          </p:cNvPr>
          <p:cNvPicPr>
            <a:picLocks noChangeAspect="1"/>
          </p:cNvPicPr>
          <p:nvPr/>
        </p:nvPicPr>
        <p:blipFill>
          <a:blip r:embed="rId2"/>
          <a:srcRect t="366" r="1" b="56363"/>
          <a:stretch>
            <a:fillRect/>
          </a:stretch>
        </p:blipFill>
        <p:spPr>
          <a:xfrm>
            <a:off x="1069848" y="470168"/>
            <a:ext cx="5236194" cy="3557016"/>
          </a:xfrm>
          <a:prstGeom prst="rect">
            <a:avLst/>
          </a:prstGeom>
        </p:spPr>
      </p:pic>
      <p:pic>
        <p:nvPicPr>
          <p:cNvPr id="5" name="Content Placeholder 4" descr="A group of women in a room&#10;&#10;AI-generated content may be incorrect.">
            <a:extLst>
              <a:ext uri="{FF2B5EF4-FFF2-40B4-BE49-F238E27FC236}">
                <a16:creationId xmlns:a16="http://schemas.microsoft.com/office/drawing/2014/main" id="{E176128D-EF9A-8838-5579-FA8CFBB68D23}"/>
              </a:ext>
            </a:extLst>
          </p:cNvPr>
          <p:cNvPicPr>
            <a:picLocks noGrp="1" noChangeAspect="1"/>
          </p:cNvPicPr>
          <p:nvPr>
            <p:ph idx="1"/>
          </p:nvPr>
        </p:nvPicPr>
        <p:blipFill>
          <a:blip r:embed="rId3"/>
          <a:srcRect l="12322"/>
          <a:stretch>
            <a:fillRect/>
          </a:stretch>
        </p:blipFill>
        <p:spPr>
          <a:xfrm>
            <a:off x="6466908" y="470174"/>
            <a:ext cx="5236194" cy="3556755"/>
          </a:xfrm>
          <a:prstGeom prst="rect">
            <a:avLst/>
          </a:prstGeom>
        </p:spPr>
      </p:pic>
    </p:spTree>
    <p:extLst>
      <p:ext uri="{BB962C8B-B14F-4D97-AF65-F5344CB8AC3E}">
        <p14:creationId xmlns:p14="http://schemas.microsoft.com/office/powerpoint/2010/main" val="3299644276"/>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9" name="Rectangle 28">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8206A42-6FF6-4118-1830-C6D9819B0228}"/>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3600" spc="-100" dirty="0"/>
              <a:t>SITM Gifts Donated to the Empowerment Center</a:t>
            </a:r>
          </a:p>
        </p:txBody>
      </p:sp>
      <p:pic>
        <p:nvPicPr>
          <p:cNvPr id="5" name="Content Placeholder 4">
            <a:extLst>
              <a:ext uri="{FF2B5EF4-FFF2-40B4-BE49-F238E27FC236}">
                <a16:creationId xmlns:a16="http://schemas.microsoft.com/office/drawing/2014/main" id="{17883FC7-B3BE-297D-DF4B-F3E8407BB60A}"/>
              </a:ext>
            </a:extLst>
          </p:cNvPr>
          <p:cNvPicPr>
            <a:picLocks noGrp="1" noChangeAspect="1"/>
          </p:cNvPicPr>
          <p:nvPr>
            <p:ph idx="1"/>
          </p:nvPr>
        </p:nvPicPr>
        <p:blipFill>
          <a:blip r:embed="rId2"/>
          <a:stretch>
            <a:fillRect/>
          </a:stretch>
        </p:blipFill>
        <p:spPr>
          <a:xfrm>
            <a:off x="4601417" y="1300113"/>
            <a:ext cx="3263916" cy="4257773"/>
          </a:xfrm>
          <a:prstGeom prst="rect">
            <a:avLst/>
          </a:prstGeom>
        </p:spPr>
      </p:pic>
      <p:pic>
        <p:nvPicPr>
          <p:cNvPr id="7" name="Picture 6">
            <a:extLst>
              <a:ext uri="{FF2B5EF4-FFF2-40B4-BE49-F238E27FC236}">
                <a16:creationId xmlns:a16="http://schemas.microsoft.com/office/drawing/2014/main" id="{2E32402F-F598-A5AB-F164-2C35A50D0CDB}"/>
              </a:ext>
            </a:extLst>
          </p:cNvPr>
          <p:cNvPicPr>
            <a:picLocks noChangeAspect="1"/>
          </p:cNvPicPr>
          <p:nvPr/>
        </p:nvPicPr>
        <p:blipFill>
          <a:blip r:embed="rId3"/>
          <a:stretch>
            <a:fillRect/>
          </a:stretch>
        </p:blipFill>
        <p:spPr>
          <a:xfrm>
            <a:off x="8271399" y="1527172"/>
            <a:ext cx="3435969" cy="3803655"/>
          </a:xfrm>
          <a:prstGeom prst="rect">
            <a:avLst/>
          </a:prstGeom>
        </p:spPr>
      </p:pic>
      <p:sp>
        <p:nvSpPr>
          <p:cNvPr id="8" name="TextBox 7">
            <a:extLst>
              <a:ext uri="{FF2B5EF4-FFF2-40B4-BE49-F238E27FC236}">
                <a16:creationId xmlns:a16="http://schemas.microsoft.com/office/drawing/2014/main" id="{0B8CE3F1-B89E-15C2-B85E-314DE79C5321}"/>
              </a:ext>
            </a:extLst>
          </p:cNvPr>
          <p:cNvSpPr txBox="1"/>
          <p:nvPr/>
        </p:nvSpPr>
        <p:spPr>
          <a:xfrm>
            <a:off x="4526474" y="5771248"/>
            <a:ext cx="7242048" cy="707886"/>
          </a:xfrm>
          <a:prstGeom prst="rect">
            <a:avLst/>
          </a:prstGeom>
          <a:noFill/>
        </p:spPr>
        <p:txBody>
          <a:bodyPr wrap="square" rtlCol="0">
            <a:spAutoFit/>
          </a:bodyPr>
          <a:lstStyle/>
          <a:p>
            <a:pPr>
              <a:spcAft>
                <a:spcPts val="600"/>
              </a:spcAft>
            </a:pPr>
            <a:r>
              <a:rPr lang="en-US" sz="2000" b="1" dirty="0"/>
              <a:t>The Empowerment Center Offers Sober Treatments, Permanent Solutions</a:t>
            </a:r>
          </a:p>
        </p:txBody>
      </p:sp>
    </p:spTree>
    <p:extLst>
      <p:ext uri="{BB962C8B-B14F-4D97-AF65-F5344CB8AC3E}">
        <p14:creationId xmlns:p14="http://schemas.microsoft.com/office/powerpoint/2010/main" val="2027708577"/>
      </p:ext>
    </p:extLst>
  </p:cSld>
  <p:clrMapOvr>
    <a:masterClrMapping/>
  </p:clrMapOvr>
  <mc:AlternateContent xmlns:mc="http://schemas.openxmlformats.org/markup-compatibility/2006">
    <mc:Choice xmlns:p14="http://schemas.microsoft.com/office/powerpoint/2010/main" Requires="p14">
      <p:transition spd="slow" p14:dur="14000" advClick="0" advTm="14000"/>
    </mc:Choice>
    <mc:Fallback>
      <p:transition spd="slow" advClick="0" advTm="14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F57620C-2755-48F3-F775-D9AD137ED065}"/>
              </a:ext>
            </a:extLst>
          </p:cNvPr>
          <p:cNvSpPr>
            <a:spLocks noGrp="1"/>
          </p:cNvSpPr>
          <p:nvPr>
            <p:ph type="title"/>
          </p:nvPr>
        </p:nvSpPr>
        <p:spPr>
          <a:xfrm>
            <a:off x="484633" y="4590661"/>
            <a:ext cx="11063520" cy="1065690"/>
          </a:xfrm>
        </p:spPr>
        <p:txBody>
          <a:bodyPr vert="horz" lIns="91440" tIns="45720" rIns="91440" bIns="45720" rtlCol="0" anchor="b">
            <a:normAutofit/>
          </a:bodyPr>
          <a:lstStyle/>
          <a:p>
            <a:r>
              <a:rPr lang="en-US" sz="3200" spc="-100" dirty="0"/>
              <a:t>Life Skills and Self-Confidence at NYEP During the Holidays </a:t>
            </a:r>
          </a:p>
        </p:txBody>
      </p:sp>
      <p:pic>
        <p:nvPicPr>
          <p:cNvPr id="7" name="Picture 6" descr="A group of people posing for a photo&#10;&#10;AI-generated content may be incorrect.">
            <a:extLst>
              <a:ext uri="{FF2B5EF4-FFF2-40B4-BE49-F238E27FC236}">
                <a16:creationId xmlns:a16="http://schemas.microsoft.com/office/drawing/2014/main" id="{5704E5F0-2955-D615-3156-66457715479D}"/>
              </a:ext>
            </a:extLst>
          </p:cNvPr>
          <p:cNvPicPr>
            <a:picLocks noChangeAspect="1"/>
          </p:cNvPicPr>
          <p:nvPr/>
        </p:nvPicPr>
        <p:blipFill>
          <a:blip r:embed="rId2"/>
          <a:stretch>
            <a:fillRect/>
          </a:stretch>
        </p:blipFill>
        <p:spPr>
          <a:xfrm>
            <a:off x="1063691" y="1020801"/>
            <a:ext cx="3331905" cy="2484416"/>
          </a:xfrm>
          <a:prstGeom prst="rect">
            <a:avLst/>
          </a:prstGeom>
        </p:spPr>
      </p:pic>
      <p:pic>
        <p:nvPicPr>
          <p:cNvPr id="5" name="Content Placeholder 4" descr="A group of women posing for a photo&#10;&#10;AI-generated content may be incorrect.">
            <a:extLst>
              <a:ext uri="{FF2B5EF4-FFF2-40B4-BE49-F238E27FC236}">
                <a16:creationId xmlns:a16="http://schemas.microsoft.com/office/drawing/2014/main" id="{58BA7A69-1BA1-F4B3-B25C-572D24916EB2}"/>
              </a:ext>
            </a:extLst>
          </p:cNvPr>
          <p:cNvPicPr>
            <a:picLocks noGrp="1" noChangeAspect="1"/>
          </p:cNvPicPr>
          <p:nvPr>
            <p:ph idx="1"/>
          </p:nvPr>
        </p:nvPicPr>
        <p:blipFill>
          <a:blip r:embed="rId3"/>
          <a:stretch>
            <a:fillRect/>
          </a:stretch>
        </p:blipFill>
        <p:spPr>
          <a:xfrm>
            <a:off x="4717329" y="1090458"/>
            <a:ext cx="3331905" cy="2345103"/>
          </a:xfrm>
          <a:prstGeom prst="rect">
            <a:avLst/>
          </a:prstGeom>
        </p:spPr>
      </p:pic>
      <p:pic>
        <p:nvPicPr>
          <p:cNvPr id="9" name="Picture 8" descr="A person in a kitchen with a sink and a sink full of food&#10;&#10;AI-generated content may be incorrect.">
            <a:extLst>
              <a:ext uri="{FF2B5EF4-FFF2-40B4-BE49-F238E27FC236}">
                <a16:creationId xmlns:a16="http://schemas.microsoft.com/office/drawing/2014/main" id="{A8D8322E-9A43-152D-3F08-9DB92D1A6E57}"/>
              </a:ext>
            </a:extLst>
          </p:cNvPr>
          <p:cNvPicPr>
            <a:picLocks noChangeAspect="1"/>
          </p:cNvPicPr>
          <p:nvPr/>
        </p:nvPicPr>
        <p:blipFill>
          <a:blip r:embed="rId4"/>
          <a:stretch>
            <a:fillRect/>
          </a:stretch>
        </p:blipFill>
        <p:spPr>
          <a:xfrm>
            <a:off x="8370967" y="1424693"/>
            <a:ext cx="3331906" cy="1676632"/>
          </a:xfrm>
          <a:prstGeom prst="rect">
            <a:avLst/>
          </a:prstGeom>
        </p:spPr>
      </p:pic>
    </p:spTree>
    <p:extLst>
      <p:ext uri="{BB962C8B-B14F-4D97-AF65-F5344CB8AC3E}">
        <p14:creationId xmlns:p14="http://schemas.microsoft.com/office/powerpoint/2010/main" val="3833864542"/>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3"/>
            <a:ext cx="357757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3420B1E-0D9A-BF26-17B0-265471225AC3}"/>
              </a:ext>
            </a:extLst>
          </p:cNvPr>
          <p:cNvSpPr>
            <a:spLocks noGrp="1"/>
          </p:cNvSpPr>
          <p:nvPr>
            <p:ph type="title"/>
          </p:nvPr>
        </p:nvSpPr>
        <p:spPr>
          <a:xfrm>
            <a:off x="252919" y="1123837"/>
            <a:ext cx="2947482" cy="3232406"/>
          </a:xfrm>
        </p:spPr>
        <p:txBody>
          <a:bodyPr anchor="b">
            <a:noAutofit/>
          </a:bodyPr>
          <a:lstStyle/>
          <a:p>
            <a:r>
              <a:rPr lang="en-US" sz="3600" dirty="0"/>
              <a:t>Welcome New Members, Laurie, Mary, and Leca</a:t>
            </a:r>
          </a:p>
        </p:txBody>
      </p:sp>
      <p:pic>
        <p:nvPicPr>
          <p:cNvPr id="5" name="Content Placeholder 4" descr="A group of women standing together&#10;&#10;AI-generated content may be incorrect.">
            <a:extLst>
              <a:ext uri="{FF2B5EF4-FFF2-40B4-BE49-F238E27FC236}">
                <a16:creationId xmlns:a16="http://schemas.microsoft.com/office/drawing/2014/main" id="{4A1530F0-F093-B3C8-7F41-D5FA5DD29329}"/>
              </a:ext>
            </a:extLst>
          </p:cNvPr>
          <p:cNvPicPr>
            <a:picLocks noChangeAspect="1"/>
          </p:cNvPicPr>
          <p:nvPr/>
        </p:nvPicPr>
        <p:blipFill>
          <a:blip r:embed="rId2"/>
          <a:stretch>
            <a:fillRect/>
          </a:stretch>
        </p:blipFill>
        <p:spPr>
          <a:xfrm>
            <a:off x="4059935" y="1056529"/>
            <a:ext cx="7491363" cy="4727978"/>
          </a:xfrm>
          <a:prstGeom prst="rect">
            <a:avLst/>
          </a:prstGeom>
        </p:spPr>
      </p:pic>
      <p:sp>
        <p:nvSpPr>
          <p:cNvPr id="17" name="Rectangle 16">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18581146"/>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2000">
              <a:srgbClr val="FF0000"/>
            </a:gs>
            <a:gs pos="74000">
              <a:srgbClr val="00B05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2B3E548-D7EE-E2B0-8DD7-3955D092B8F8}"/>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3700" spc="-100" dirty="0"/>
              <a:t>Happy Holidays from the 2024 – 2026 Sierra Nevada Region Board</a:t>
            </a:r>
          </a:p>
        </p:txBody>
      </p:sp>
      <p:pic>
        <p:nvPicPr>
          <p:cNvPr id="5" name="Content Placeholder 4">
            <a:extLst>
              <a:ext uri="{FF2B5EF4-FFF2-40B4-BE49-F238E27FC236}">
                <a16:creationId xmlns:a16="http://schemas.microsoft.com/office/drawing/2014/main" id="{71645EB8-8234-7219-299D-FAAC154A128D}"/>
              </a:ext>
            </a:extLst>
          </p:cNvPr>
          <p:cNvPicPr>
            <a:picLocks noGrp="1" noChangeAspect="1"/>
          </p:cNvPicPr>
          <p:nvPr>
            <p:ph idx="1"/>
          </p:nvPr>
        </p:nvPicPr>
        <p:blipFill>
          <a:blip r:embed="rId2"/>
          <a:srcRect t="6419" r="1" b="12400"/>
          <a:stretch>
            <a:fillRect/>
          </a:stretch>
        </p:blipFill>
        <p:spPr>
          <a:xfrm>
            <a:off x="5120640" y="759599"/>
            <a:ext cx="6367271" cy="5330650"/>
          </a:xfrm>
          <a:prstGeom prst="rect">
            <a:avLst/>
          </a:prstGeom>
        </p:spPr>
      </p:pic>
      <p:sp>
        <p:nvSpPr>
          <p:cNvPr id="18" name="Rectangle 1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68647825"/>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2000">
              <a:srgbClr val="FF0000"/>
            </a:gs>
            <a:gs pos="74000">
              <a:srgbClr val="00B05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8C99940-CA2F-7E4E-F1E4-03D63C463497}"/>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700" spc="-100" dirty="0"/>
              <a:t>STEAM Holiday Party, Decorating Cookies!</a:t>
            </a:r>
          </a:p>
        </p:txBody>
      </p:sp>
      <p:pic>
        <p:nvPicPr>
          <p:cNvPr id="9" name="Picture 8" descr="A group of children sitting around a table with plates&#10;&#10;AI-generated content may be incorrect.">
            <a:extLst>
              <a:ext uri="{FF2B5EF4-FFF2-40B4-BE49-F238E27FC236}">
                <a16:creationId xmlns:a16="http://schemas.microsoft.com/office/drawing/2014/main" id="{D7021201-133A-4E3E-59DD-42A780C9653B}"/>
              </a:ext>
            </a:extLst>
          </p:cNvPr>
          <p:cNvPicPr>
            <a:picLocks noChangeAspect="1"/>
          </p:cNvPicPr>
          <p:nvPr/>
        </p:nvPicPr>
        <p:blipFill>
          <a:blip r:embed="rId2"/>
          <a:srcRect l="23161" r="5544" b="2"/>
          <a:stretch>
            <a:fillRect/>
          </a:stretch>
        </p:blipFill>
        <p:spPr>
          <a:xfrm>
            <a:off x="1069848" y="470170"/>
            <a:ext cx="3429000" cy="3557016"/>
          </a:xfrm>
          <a:prstGeom prst="rect">
            <a:avLst/>
          </a:prstGeom>
        </p:spPr>
      </p:pic>
      <p:pic>
        <p:nvPicPr>
          <p:cNvPr id="11" name="Picture 10" descr="A group of children at a table&#10;&#10;AI-generated content may be incorrect.">
            <a:extLst>
              <a:ext uri="{FF2B5EF4-FFF2-40B4-BE49-F238E27FC236}">
                <a16:creationId xmlns:a16="http://schemas.microsoft.com/office/drawing/2014/main" id="{2788A6F8-1714-A502-7B6A-24D29C200A7C}"/>
              </a:ext>
            </a:extLst>
          </p:cNvPr>
          <p:cNvPicPr>
            <a:picLocks noChangeAspect="1"/>
          </p:cNvPicPr>
          <p:nvPr/>
        </p:nvPicPr>
        <p:blipFill>
          <a:blip r:embed="rId3"/>
          <a:srcRect r="18751" b="-2"/>
          <a:stretch>
            <a:fillRect/>
          </a:stretch>
        </p:blipFill>
        <p:spPr>
          <a:xfrm>
            <a:off x="4673857" y="470171"/>
            <a:ext cx="3427118" cy="3556755"/>
          </a:xfrm>
          <a:prstGeom prst="rect">
            <a:avLst/>
          </a:prstGeom>
        </p:spPr>
      </p:pic>
      <p:pic>
        <p:nvPicPr>
          <p:cNvPr id="5" name="Content Placeholder 4" descr="A group of girls sitting at a table with food&#10;&#10;AI-generated content may be incorrect.">
            <a:extLst>
              <a:ext uri="{FF2B5EF4-FFF2-40B4-BE49-F238E27FC236}">
                <a16:creationId xmlns:a16="http://schemas.microsoft.com/office/drawing/2014/main" id="{D90A4AA5-3481-2C53-402D-7EF166660851}"/>
              </a:ext>
            </a:extLst>
          </p:cNvPr>
          <p:cNvPicPr>
            <a:picLocks noGrp="1" noChangeAspect="1"/>
          </p:cNvPicPr>
          <p:nvPr>
            <p:ph idx="1"/>
          </p:nvPr>
        </p:nvPicPr>
        <p:blipFill>
          <a:blip r:embed="rId4"/>
          <a:srcRect l="8646" r="1" b="1"/>
          <a:stretch>
            <a:fillRect/>
          </a:stretch>
        </p:blipFill>
        <p:spPr>
          <a:xfrm>
            <a:off x="8275984" y="470172"/>
            <a:ext cx="3427118" cy="3556755"/>
          </a:xfrm>
          <a:prstGeom prst="rect">
            <a:avLst/>
          </a:prstGeom>
        </p:spPr>
      </p:pic>
    </p:spTree>
    <p:extLst>
      <p:ext uri="{BB962C8B-B14F-4D97-AF65-F5344CB8AC3E}">
        <p14:creationId xmlns:p14="http://schemas.microsoft.com/office/powerpoint/2010/main" val="204956180"/>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2000">
              <a:srgbClr val="FF0000"/>
            </a:gs>
            <a:gs pos="74000">
              <a:srgbClr val="00B05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6324DAD-3C03-4590-BDB0-ACCE29E8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4D0ABBA-7770-4A8E-A402-3336AD7E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93E747C-6A69-B56D-F88F-F9F393B93BB6}"/>
              </a:ext>
            </a:extLst>
          </p:cNvPr>
          <p:cNvSpPr>
            <a:spLocks noGrp="1"/>
          </p:cNvSpPr>
          <p:nvPr>
            <p:ph type="title"/>
          </p:nvPr>
        </p:nvSpPr>
        <p:spPr>
          <a:xfrm>
            <a:off x="300688" y="2052045"/>
            <a:ext cx="6451110" cy="1255469"/>
          </a:xfrm>
        </p:spPr>
        <p:txBody>
          <a:bodyPr>
            <a:normAutofit/>
          </a:bodyPr>
          <a:lstStyle/>
          <a:p>
            <a:r>
              <a:rPr lang="en-US" dirty="0"/>
              <a:t>Holiday Fundraiser!</a:t>
            </a:r>
          </a:p>
        </p:txBody>
      </p:sp>
      <p:pic>
        <p:nvPicPr>
          <p:cNvPr id="5" name="Content Placeholder 4" descr="A group of women standing together&#10;&#10;AI-generated content may be incorrect.">
            <a:extLst>
              <a:ext uri="{FF2B5EF4-FFF2-40B4-BE49-F238E27FC236}">
                <a16:creationId xmlns:a16="http://schemas.microsoft.com/office/drawing/2014/main" id="{814BC3DE-E5D0-B0AF-9AFF-541A3996C3D5}"/>
              </a:ext>
            </a:extLst>
          </p:cNvPr>
          <p:cNvPicPr>
            <a:picLocks noChangeAspect="1"/>
          </p:cNvPicPr>
          <p:nvPr/>
        </p:nvPicPr>
        <p:blipFill>
          <a:blip r:embed="rId2"/>
          <a:srcRect t="5228" b="45040"/>
          <a:stretch>
            <a:fillRect/>
          </a:stretch>
        </p:blipFill>
        <p:spPr>
          <a:xfrm>
            <a:off x="7545032" y="759599"/>
            <a:ext cx="3778286" cy="2584892"/>
          </a:xfrm>
          <a:prstGeom prst="rect">
            <a:avLst/>
          </a:prstGeom>
        </p:spPr>
      </p:pic>
      <p:pic>
        <p:nvPicPr>
          <p:cNvPr id="7" name="Picture 6" descr="A group of people sitting at a table with food on it&#10;&#10;AI-generated content may be incorrect.">
            <a:extLst>
              <a:ext uri="{FF2B5EF4-FFF2-40B4-BE49-F238E27FC236}">
                <a16:creationId xmlns:a16="http://schemas.microsoft.com/office/drawing/2014/main" id="{87771A21-3180-257A-BF2F-6E7A9484F85F}"/>
              </a:ext>
            </a:extLst>
          </p:cNvPr>
          <p:cNvPicPr>
            <a:picLocks noChangeAspect="1"/>
          </p:cNvPicPr>
          <p:nvPr/>
        </p:nvPicPr>
        <p:blipFill>
          <a:blip r:embed="rId3"/>
          <a:srcRect r="26672"/>
          <a:stretch>
            <a:fillRect/>
          </a:stretch>
        </p:blipFill>
        <p:spPr>
          <a:xfrm>
            <a:off x="7545032" y="3505358"/>
            <a:ext cx="3778286" cy="2584546"/>
          </a:xfrm>
          <a:prstGeom prst="rect">
            <a:avLst/>
          </a:prstGeom>
        </p:spPr>
      </p:pic>
      <p:sp>
        <p:nvSpPr>
          <p:cNvPr id="31" name="Rectangle 30">
            <a:extLst>
              <a:ext uri="{FF2B5EF4-FFF2-40B4-BE49-F238E27FC236}">
                <a16:creationId xmlns:a16="http://schemas.microsoft.com/office/drawing/2014/main" id="{A6ACAFF7-48DF-441D-AF2E-21BC7596E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59652384"/>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2000">
              <a:srgbClr val="FF0000"/>
            </a:gs>
            <a:gs pos="74000">
              <a:srgbClr val="00B05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8E49765-91EA-7659-2C3F-F136A08D2244}"/>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600" spc="-100" dirty="0"/>
              <a:t>Holiday Social and Bake Sale</a:t>
            </a:r>
          </a:p>
        </p:txBody>
      </p:sp>
      <p:pic>
        <p:nvPicPr>
          <p:cNvPr id="7" name="Picture 6">
            <a:extLst>
              <a:ext uri="{FF2B5EF4-FFF2-40B4-BE49-F238E27FC236}">
                <a16:creationId xmlns:a16="http://schemas.microsoft.com/office/drawing/2014/main" id="{18B83513-7F54-D243-242F-DDBC5CF6886C}"/>
              </a:ext>
            </a:extLst>
          </p:cNvPr>
          <p:cNvPicPr>
            <a:picLocks noChangeAspect="1"/>
          </p:cNvPicPr>
          <p:nvPr/>
        </p:nvPicPr>
        <p:blipFill>
          <a:blip r:embed="rId2"/>
          <a:srcRect l="28353" r="15102" b="1"/>
          <a:stretch>
            <a:fillRect/>
          </a:stretch>
        </p:blipFill>
        <p:spPr>
          <a:xfrm>
            <a:off x="1069848" y="470170"/>
            <a:ext cx="3429000" cy="3557016"/>
          </a:xfrm>
          <a:prstGeom prst="rect">
            <a:avLst/>
          </a:prstGeom>
        </p:spPr>
      </p:pic>
      <p:pic>
        <p:nvPicPr>
          <p:cNvPr id="5" name="Content Placeholder 4">
            <a:extLst>
              <a:ext uri="{FF2B5EF4-FFF2-40B4-BE49-F238E27FC236}">
                <a16:creationId xmlns:a16="http://schemas.microsoft.com/office/drawing/2014/main" id="{A8E8526A-D4DC-5976-9A28-68870AA0B728}"/>
              </a:ext>
            </a:extLst>
          </p:cNvPr>
          <p:cNvPicPr>
            <a:picLocks noGrp="1" noChangeAspect="1"/>
          </p:cNvPicPr>
          <p:nvPr>
            <p:ph idx="1"/>
          </p:nvPr>
        </p:nvPicPr>
        <p:blipFill>
          <a:blip r:embed="rId3"/>
          <a:srcRect l="44513"/>
          <a:stretch>
            <a:fillRect/>
          </a:stretch>
        </p:blipFill>
        <p:spPr>
          <a:xfrm>
            <a:off x="4673857" y="470171"/>
            <a:ext cx="3427118" cy="3556755"/>
          </a:xfrm>
          <a:prstGeom prst="rect">
            <a:avLst/>
          </a:prstGeom>
        </p:spPr>
      </p:pic>
      <p:pic>
        <p:nvPicPr>
          <p:cNvPr id="9" name="Picture 8">
            <a:extLst>
              <a:ext uri="{FF2B5EF4-FFF2-40B4-BE49-F238E27FC236}">
                <a16:creationId xmlns:a16="http://schemas.microsoft.com/office/drawing/2014/main" id="{4DD3F1DF-A3C8-DDC4-8BF7-B719C2BF19D3}"/>
              </a:ext>
            </a:extLst>
          </p:cNvPr>
          <p:cNvPicPr>
            <a:picLocks noChangeAspect="1"/>
          </p:cNvPicPr>
          <p:nvPr/>
        </p:nvPicPr>
        <p:blipFill>
          <a:blip r:embed="rId4"/>
          <a:srcRect l="32161" r="17953" b="-1"/>
          <a:stretch>
            <a:fillRect/>
          </a:stretch>
        </p:blipFill>
        <p:spPr>
          <a:xfrm>
            <a:off x="8275984" y="470172"/>
            <a:ext cx="3427118" cy="3556755"/>
          </a:xfrm>
          <a:prstGeom prst="rect">
            <a:avLst/>
          </a:prstGeom>
        </p:spPr>
      </p:pic>
    </p:spTree>
    <p:extLst>
      <p:ext uri="{BB962C8B-B14F-4D97-AF65-F5344CB8AC3E}">
        <p14:creationId xmlns:p14="http://schemas.microsoft.com/office/powerpoint/2010/main" val="29930154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60000"/>
                <a:lumOff val="40000"/>
              </a:schemeClr>
            </a:gs>
            <a:gs pos="74000">
              <a:srgbClr val="00B0F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E5BD38-B34D-5584-E6E9-23102D33F5F3}"/>
              </a:ext>
            </a:extLst>
          </p:cNvPr>
          <p:cNvSpPr>
            <a:spLocks noGrp="1"/>
          </p:cNvSpPr>
          <p:nvPr>
            <p:ph type="title"/>
          </p:nvPr>
        </p:nvSpPr>
        <p:spPr>
          <a:xfrm>
            <a:off x="643467" y="1298448"/>
            <a:ext cx="3685070" cy="2130552"/>
          </a:xfrm>
        </p:spPr>
        <p:txBody>
          <a:bodyPr vert="horz" lIns="91440" tIns="45720" rIns="91440" bIns="45720" rtlCol="0" anchor="b">
            <a:normAutofit/>
          </a:bodyPr>
          <a:lstStyle/>
          <a:p>
            <a:r>
              <a:rPr lang="en-US" sz="3600" spc="-100" dirty="0"/>
              <a:t>Sock Donation to Project 150</a:t>
            </a:r>
          </a:p>
        </p:txBody>
      </p:sp>
      <p:pic>
        <p:nvPicPr>
          <p:cNvPr id="5" name="Content Placeholder 4" descr="A group of women holding hair dryers&#10;&#10;AI-generated content may be incorrect.">
            <a:extLst>
              <a:ext uri="{FF2B5EF4-FFF2-40B4-BE49-F238E27FC236}">
                <a16:creationId xmlns:a16="http://schemas.microsoft.com/office/drawing/2014/main" id="{C8460014-C260-26E6-1EC5-A4BE6DCFE484}"/>
              </a:ext>
            </a:extLst>
          </p:cNvPr>
          <p:cNvPicPr>
            <a:picLocks noGrp="1" noChangeAspect="1"/>
          </p:cNvPicPr>
          <p:nvPr>
            <p:ph idx="1"/>
          </p:nvPr>
        </p:nvPicPr>
        <p:blipFill>
          <a:blip r:embed="rId2"/>
          <a:srcRect t="2446" r="1" b="28899"/>
          <a:stretch>
            <a:fillRect/>
          </a:stretch>
        </p:blipFill>
        <p:spPr>
          <a:xfrm>
            <a:off x="5120640" y="759599"/>
            <a:ext cx="6367271" cy="5330650"/>
          </a:xfrm>
          <a:prstGeom prst="rect">
            <a:avLst/>
          </a:prstGeom>
        </p:spPr>
      </p:pic>
      <p:sp>
        <p:nvSpPr>
          <p:cNvPr id="18" name="Rectangle 1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54319832"/>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pattFill prst="zigZag">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99096-E662-80B3-0F0B-DB8F0FE1D806}"/>
              </a:ext>
            </a:extLst>
          </p:cNvPr>
          <p:cNvSpPr>
            <a:spLocks noGrp="1"/>
          </p:cNvSpPr>
          <p:nvPr>
            <p:ph type="title"/>
          </p:nvPr>
        </p:nvSpPr>
        <p:spPr>
          <a:xfrm>
            <a:off x="93430" y="863600"/>
            <a:ext cx="3521639" cy="4601183"/>
          </a:xfrm>
        </p:spPr>
        <p:txBody>
          <a:bodyPr>
            <a:normAutofit/>
          </a:bodyPr>
          <a:lstStyle/>
          <a:p>
            <a:r>
              <a:rPr lang="en-US" sz="2800" dirty="0"/>
              <a:t>Perfect Attendance </a:t>
            </a:r>
            <a:br>
              <a:rPr lang="en-US" sz="2800" dirty="0"/>
            </a:br>
            <a:br>
              <a:rPr lang="en-US" sz="2800" dirty="0"/>
            </a:br>
            <a:r>
              <a:rPr lang="en-US" sz="2800" dirty="0"/>
              <a:t>2023 - 2024 </a:t>
            </a:r>
          </a:p>
        </p:txBody>
      </p:sp>
      <p:pic>
        <p:nvPicPr>
          <p:cNvPr id="4" name="Content Placeholder 3" descr="A group of women holding certificates&#10;&#10;AI-generated content may be incorrect.">
            <a:extLst>
              <a:ext uri="{FF2B5EF4-FFF2-40B4-BE49-F238E27FC236}">
                <a16:creationId xmlns:a16="http://schemas.microsoft.com/office/drawing/2014/main" id="{B6F97068-E936-8FBE-3BD3-9FEA1D55FBE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12155" y="863600"/>
            <a:ext cx="6828366" cy="5121275"/>
          </a:xfrm>
          <a:prstGeom prst="rect">
            <a:avLst/>
          </a:prstGeom>
          <a:noFill/>
          <a:ln>
            <a:noFill/>
          </a:ln>
        </p:spPr>
      </p:pic>
    </p:spTree>
    <p:extLst>
      <p:ext uri="{BB962C8B-B14F-4D97-AF65-F5344CB8AC3E}">
        <p14:creationId xmlns:p14="http://schemas.microsoft.com/office/powerpoint/2010/main" val="4104766298"/>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60000"/>
                <a:lumOff val="40000"/>
              </a:schemeClr>
            </a:gs>
            <a:gs pos="74000">
              <a:srgbClr val="00B0F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98B689B-801B-5139-EC4E-5E7632D10237}"/>
              </a:ext>
            </a:extLst>
          </p:cNvPr>
          <p:cNvSpPr>
            <a:spLocks noGrp="1"/>
          </p:cNvSpPr>
          <p:nvPr>
            <p:ph type="title"/>
          </p:nvPr>
        </p:nvSpPr>
        <p:spPr>
          <a:xfrm>
            <a:off x="643467" y="1298448"/>
            <a:ext cx="3685070" cy="2215314"/>
          </a:xfrm>
        </p:spPr>
        <p:txBody>
          <a:bodyPr vert="horz" lIns="91440" tIns="45720" rIns="91440" bIns="45720" rtlCol="0" anchor="b">
            <a:normAutofit/>
          </a:bodyPr>
          <a:lstStyle/>
          <a:p>
            <a:r>
              <a:rPr lang="en-US" sz="3600" spc="-100" dirty="0"/>
              <a:t>Welcome New Member, </a:t>
            </a:r>
            <a:r>
              <a:rPr lang="en-US" sz="3600" spc="-100" dirty="0" err="1"/>
              <a:t>Tessita</a:t>
            </a:r>
            <a:endParaRPr lang="en-US" sz="3600" spc="-100" dirty="0"/>
          </a:p>
        </p:txBody>
      </p:sp>
      <p:pic>
        <p:nvPicPr>
          <p:cNvPr id="5" name="Content Placeholder 4" descr="A group of women standing in front of a microphone&#10;&#10;AI-generated content may be incorrect.">
            <a:extLst>
              <a:ext uri="{FF2B5EF4-FFF2-40B4-BE49-F238E27FC236}">
                <a16:creationId xmlns:a16="http://schemas.microsoft.com/office/drawing/2014/main" id="{30621B5A-4983-4A54-2709-B5F4CDCDA620}"/>
              </a:ext>
            </a:extLst>
          </p:cNvPr>
          <p:cNvPicPr>
            <a:picLocks noGrp="1" noChangeAspect="1"/>
          </p:cNvPicPr>
          <p:nvPr>
            <p:ph idx="1"/>
          </p:nvPr>
        </p:nvPicPr>
        <p:blipFill>
          <a:blip r:embed="rId2"/>
          <a:srcRect b="3237"/>
          <a:stretch>
            <a:fillRect/>
          </a:stretch>
        </p:blipFill>
        <p:spPr>
          <a:xfrm>
            <a:off x="5120640" y="759599"/>
            <a:ext cx="6367271" cy="5330650"/>
          </a:xfrm>
          <a:prstGeom prst="rect">
            <a:avLst/>
          </a:prstGeom>
        </p:spPr>
      </p:pic>
      <p:sp>
        <p:nvSpPr>
          <p:cNvPr id="18" name="Rectangle 1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25043459"/>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60000"/>
                <a:lumOff val="40000"/>
              </a:schemeClr>
            </a:gs>
            <a:gs pos="74000">
              <a:srgbClr val="00B0F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B3B40F5-AA94-C61A-F54C-F3C2ACC76B59}"/>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pc="-100" dirty="0"/>
              <a:t>Live Your Dream Recipients</a:t>
            </a:r>
          </a:p>
        </p:txBody>
      </p:sp>
      <p:pic>
        <p:nvPicPr>
          <p:cNvPr id="5" name="Content Placeholder 4" descr="A close-up of a logo&#10;&#10;AI-generated content may be incorrect.">
            <a:extLst>
              <a:ext uri="{FF2B5EF4-FFF2-40B4-BE49-F238E27FC236}">
                <a16:creationId xmlns:a16="http://schemas.microsoft.com/office/drawing/2014/main" id="{643F1AD4-AEF9-D454-F99C-B7380FCE5CDC}"/>
              </a:ext>
            </a:extLst>
          </p:cNvPr>
          <p:cNvPicPr>
            <a:picLocks noGrp="1" noChangeAspect="1"/>
          </p:cNvPicPr>
          <p:nvPr>
            <p:ph idx="1"/>
          </p:nvPr>
        </p:nvPicPr>
        <p:blipFill>
          <a:blip r:embed="rId2"/>
          <a:stretch>
            <a:fillRect/>
          </a:stretch>
        </p:blipFill>
        <p:spPr>
          <a:xfrm>
            <a:off x="1063691" y="871976"/>
            <a:ext cx="4789994" cy="2782067"/>
          </a:xfrm>
          <a:prstGeom prst="rect">
            <a:avLst/>
          </a:prstGeom>
          <a:gradFill>
            <a:gsLst>
              <a:gs pos="12000">
                <a:schemeClr val="accent6">
                  <a:lumMod val="60000"/>
                  <a:lumOff val="40000"/>
                </a:schemeClr>
              </a:gs>
              <a:gs pos="74000">
                <a:srgbClr val="00B0F0"/>
              </a:gs>
              <a:gs pos="83000">
                <a:schemeClr val="accent1">
                  <a:lumMod val="45000"/>
                  <a:lumOff val="55000"/>
                </a:schemeClr>
              </a:gs>
              <a:gs pos="100000">
                <a:schemeClr val="accent1">
                  <a:lumMod val="30000"/>
                  <a:lumOff val="70000"/>
                </a:schemeClr>
              </a:gs>
            </a:gsLst>
            <a:lin ang="5400000" scaled="1"/>
          </a:gradFill>
        </p:spPr>
      </p:pic>
      <p:pic>
        <p:nvPicPr>
          <p:cNvPr id="7" name="Picture 6" descr="A group of women holding certificates&#10;&#10;AI-generated content may be incorrect.">
            <a:extLst>
              <a:ext uri="{FF2B5EF4-FFF2-40B4-BE49-F238E27FC236}">
                <a16:creationId xmlns:a16="http://schemas.microsoft.com/office/drawing/2014/main" id="{69D49B85-2F2C-1759-859F-E147F3BF4257}"/>
              </a:ext>
            </a:extLst>
          </p:cNvPr>
          <p:cNvPicPr>
            <a:picLocks noChangeAspect="1"/>
          </p:cNvPicPr>
          <p:nvPr/>
        </p:nvPicPr>
        <p:blipFill>
          <a:blip r:embed="rId3"/>
          <a:stretch>
            <a:fillRect/>
          </a:stretch>
        </p:blipFill>
        <p:spPr>
          <a:xfrm>
            <a:off x="6338316" y="550587"/>
            <a:ext cx="4789992" cy="3424844"/>
          </a:xfrm>
          <a:prstGeom prst="rect">
            <a:avLst/>
          </a:prstGeom>
        </p:spPr>
      </p:pic>
    </p:spTree>
    <p:extLst>
      <p:ext uri="{BB962C8B-B14F-4D97-AF65-F5344CB8AC3E}">
        <p14:creationId xmlns:p14="http://schemas.microsoft.com/office/powerpoint/2010/main" val="855318464"/>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60000"/>
                <a:lumOff val="40000"/>
              </a:schemeClr>
            </a:gs>
            <a:gs pos="74000">
              <a:schemeClr val="accent6">
                <a:lumMod val="7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7DB036F-F252-7297-ECB6-5DFCEBECF30F}"/>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600" spc="-100" dirty="0"/>
              <a:t>SITM Valentine’s Day at NYEP</a:t>
            </a:r>
          </a:p>
        </p:txBody>
      </p:sp>
      <p:pic>
        <p:nvPicPr>
          <p:cNvPr id="7" name="Picture 6">
            <a:extLst>
              <a:ext uri="{FF2B5EF4-FFF2-40B4-BE49-F238E27FC236}">
                <a16:creationId xmlns:a16="http://schemas.microsoft.com/office/drawing/2014/main" id="{A3AB3487-F751-ABB8-297F-EF617A38F803}"/>
              </a:ext>
            </a:extLst>
          </p:cNvPr>
          <p:cNvPicPr>
            <a:picLocks noChangeAspect="1"/>
          </p:cNvPicPr>
          <p:nvPr/>
        </p:nvPicPr>
        <p:blipFill>
          <a:blip r:embed="rId2"/>
          <a:stretch>
            <a:fillRect/>
          </a:stretch>
        </p:blipFill>
        <p:spPr>
          <a:xfrm>
            <a:off x="1063691" y="734288"/>
            <a:ext cx="4789994" cy="3057442"/>
          </a:xfrm>
          <a:prstGeom prst="rect">
            <a:avLst/>
          </a:prstGeom>
        </p:spPr>
      </p:pic>
      <p:pic>
        <p:nvPicPr>
          <p:cNvPr id="5" name="Content Placeholder 4">
            <a:extLst>
              <a:ext uri="{FF2B5EF4-FFF2-40B4-BE49-F238E27FC236}">
                <a16:creationId xmlns:a16="http://schemas.microsoft.com/office/drawing/2014/main" id="{BDAB3DA5-D5F3-6262-13DE-FBA5E143E2CC}"/>
              </a:ext>
            </a:extLst>
          </p:cNvPr>
          <p:cNvPicPr>
            <a:picLocks noGrp="1" noChangeAspect="1"/>
          </p:cNvPicPr>
          <p:nvPr>
            <p:ph idx="1"/>
          </p:nvPr>
        </p:nvPicPr>
        <p:blipFill>
          <a:blip r:embed="rId3"/>
          <a:stretch>
            <a:fillRect/>
          </a:stretch>
        </p:blipFill>
        <p:spPr>
          <a:xfrm>
            <a:off x="6934012" y="484632"/>
            <a:ext cx="3598599" cy="3556755"/>
          </a:xfrm>
          <a:prstGeom prst="rect">
            <a:avLst/>
          </a:prstGeom>
        </p:spPr>
      </p:pic>
    </p:spTree>
    <p:extLst>
      <p:ext uri="{BB962C8B-B14F-4D97-AF65-F5344CB8AC3E}">
        <p14:creationId xmlns:p14="http://schemas.microsoft.com/office/powerpoint/2010/main" val="312608848"/>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C511-54AA-A075-029E-CD7E9BF44458}"/>
              </a:ext>
            </a:extLst>
          </p:cNvPr>
          <p:cNvSpPr>
            <a:spLocks noGrp="1"/>
          </p:cNvSpPr>
          <p:nvPr>
            <p:ph type="title"/>
          </p:nvPr>
        </p:nvSpPr>
        <p:spPr>
          <a:xfrm>
            <a:off x="273467" y="2521122"/>
            <a:ext cx="2947482" cy="1283461"/>
          </a:xfrm>
        </p:spPr>
        <p:txBody>
          <a:bodyPr anchor="b">
            <a:noAutofit/>
          </a:bodyPr>
          <a:lstStyle/>
          <a:p>
            <a:r>
              <a:rPr lang="en-US" sz="3600"/>
              <a:t>Welcome New Member, Catherine</a:t>
            </a:r>
          </a:p>
        </p:txBody>
      </p:sp>
      <p:pic>
        <p:nvPicPr>
          <p:cNvPr id="5" name="Content Placeholder 4" descr="A group of women holding a microphone and clapping&#10;&#10;AI-generated content may be incorrect.">
            <a:extLst>
              <a:ext uri="{FF2B5EF4-FFF2-40B4-BE49-F238E27FC236}">
                <a16:creationId xmlns:a16="http://schemas.microsoft.com/office/drawing/2014/main" id="{69308892-766E-F41B-A1D2-E6B9435BFE57}"/>
              </a:ext>
            </a:extLst>
          </p:cNvPr>
          <p:cNvPicPr>
            <a:picLocks noChangeAspect="1"/>
          </p:cNvPicPr>
          <p:nvPr/>
        </p:nvPicPr>
        <p:blipFill>
          <a:blip r:embed="rId2"/>
          <a:srcRect t="4966" b="27543"/>
          <a:stretch>
            <a:fillRect/>
          </a:stretch>
        </p:blipFill>
        <p:spPr>
          <a:xfrm>
            <a:off x="3778897" y="758952"/>
            <a:ext cx="7772401" cy="5330952"/>
          </a:xfrm>
          <a:prstGeom prst="rect">
            <a:avLst/>
          </a:prstGeom>
        </p:spPr>
      </p:pic>
    </p:spTree>
    <p:extLst>
      <p:ext uri="{BB962C8B-B14F-4D97-AF65-F5344CB8AC3E}">
        <p14:creationId xmlns:p14="http://schemas.microsoft.com/office/powerpoint/2010/main" val="131781879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60000"/>
                <a:lumOff val="40000"/>
              </a:schemeClr>
            </a:gs>
            <a:gs pos="74000">
              <a:schemeClr val="accent6">
                <a:lumMod val="7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EA03882-7103-0D13-8C34-2B40F67AC81F}"/>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200" spc="-100" dirty="0"/>
              <a:t>SITM Crochet Social!</a:t>
            </a:r>
          </a:p>
        </p:txBody>
      </p:sp>
      <p:pic>
        <p:nvPicPr>
          <p:cNvPr id="7" name="Picture 6">
            <a:extLst>
              <a:ext uri="{FF2B5EF4-FFF2-40B4-BE49-F238E27FC236}">
                <a16:creationId xmlns:a16="http://schemas.microsoft.com/office/drawing/2014/main" id="{E4B54367-ACCF-782E-64A3-2A7AC69B7766}"/>
              </a:ext>
            </a:extLst>
          </p:cNvPr>
          <p:cNvPicPr>
            <a:picLocks noChangeAspect="1"/>
          </p:cNvPicPr>
          <p:nvPr/>
        </p:nvPicPr>
        <p:blipFill>
          <a:blip r:embed="rId2"/>
          <a:srcRect r="-1" b="3948"/>
          <a:stretch>
            <a:fillRect/>
          </a:stretch>
        </p:blipFill>
        <p:spPr>
          <a:xfrm>
            <a:off x="1" y="470169"/>
            <a:ext cx="2805125" cy="3557016"/>
          </a:xfrm>
          <a:prstGeom prst="rect">
            <a:avLst/>
          </a:prstGeom>
        </p:spPr>
      </p:pic>
      <p:pic>
        <p:nvPicPr>
          <p:cNvPr id="11" name="Picture 10">
            <a:extLst>
              <a:ext uri="{FF2B5EF4-FFF2-40B4-BE49-F238E27FC236}">
                <a16:creationId xmlns:a16="http://schemas.microsoft.com/office/drawing/2014/main" id="{1861966F-CC62-4275-2E64-1CD4C2971BE8}"/>
              </a:ext>
            </a:extLst>
          </p:cNvPr>
          <p:cNvPicPr>
            <a:picLocks noChangeAspect="1"/>
          </p:cNvPicPr>
          <p:nvPr/>
        </p:nvPicPr>
        <p:blipFill>
          <a:blip r:embed="rId3"/>
          <a:srcRect b="4491"/>
          <a:stretch>
            <a:fillRect/>
          </a:stretch>
        </p:blipFill>
        <p:spPr>
          <a:xfrm>
            <a:off x="2965992" y="474456"/>
            <a:ext cx="2805124" cy="3552470"/>
          </a:xfrm>
          <a:prstGeom prst="rect">
            <a:avLst/>
          </a:prstGeom>
        </p:spPr>
      </p:pic>
      <p:pic>
        <p:nvPicPr>
          <p:cNvPr id="9" name="Picture 8">
            <a:extLst>
              <a:ext uri="{FF2B5EF4-FFF2-40B4-BE49-F238E27FC236}">
                <a16:creationId xmlns:a16="http://schemas.microsoft.com/office/drawing/2014/main" id="{12120CB6-9350-3B45-2868-AE7457446D9C}"/>
              </a:ext>
            </a:extLst>
          </p:cNvPr>
          <p:cNvPicPr>
            <a:picLocks noChangeAspect="1"/>
          </p:cNvPicPr>
          <p:nvPr/>
        </p:nvPicPr>
        <p:blipFill>
          <a:blip r:embed="rId4"/>
          <a:srcRect l="4381" r="52996" b="2"/>
          <a:stretch>
            <a:fillRect/>
          </a:stretch>
        </p:blipFill>
        <p:spPr>
          <a:xfrm>
            <a:off x="5931983" y="474457"/>
            <a:ext cx="2805127" cy="3556755"/>
          </a:xfrm>
          <a:prstGeom prst="rect">
            <a:avLst/>
          </a:prstGeom>
        </p:spPr>
      </p:pic>
      <p:pic>
        <p:nvPicPr>
          <p:cNvPr id="5" name="Content Placeholder 4">
            <a:extLst>
              <a:ext uri="{FF2B5EF4-FFF2-40B4-BE49-F238E27FC236}">
                <a16:creationId xmlns:a16="http://schemas.microsoft.com/office/drawing/2014/main" id="{405009DD-1812-70F6-215C-6B98B4A6D20D}"/>
              </a:ext>
            </a:extLst>
          </p:cNvPr>
          <p:cNvPicPr>
            <a:picLocks noGrp="1" noChangeAspect="1"/>
          </p:cNvPicPr>
          <p:nvPr>
            <p:ph idx="1"/>
          </p:nvPr>
        </p:nvPicPr>
        <p:blipFill>
          <a:blip r:embed="rId5"/>
          <a:srcRect l="29933" r="13451" b="-2"/>
          <a:stretch>
            <a:fillRect/>
          </a:stretch>
        </p:blipFill>
        <p:spPr>
          <a:xfrm>
            <a:off x="8897975" y="470172"/>
            <a:ext cx="2805126" cy="3556755"/>
          </a:xfrm>
          <a:prstGeom prst="rect">
            <a:avLst/>
          </a:prstGeom>
        </p:spPr>
      </p:pic>
    </p:spTree>
    <p:extLst>
      <p:ext uri="{BB962C8B-B14F-4D97-AF65-F5344CB8AC3E}">
        <p14:creationId xmlns:p14="http://schemas.microsoft.com/office/powerpoint/2010/main" val="2602665055"/>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8352C8E-BD49-FD34-7E61-512285799CC3}"/>
              </a:ext>
            </a:extLst>
          </p:cNvPr>
          <p:cNvSpPr>
            <a:spLocks noGrp="1"/>
          </p:cNvSpPr>
          <p:nvPr>
            <p:ph type="title"/>
          </p:nvPr>
        </p:nvSpPr>
        <p:spPr>
          <a:xfrm>
            <a:off x="252919" y="1123837"/>
            <a:ext cx="3616348" cy="1322637"/>
          </a:xfrm>
        </p:spPr>
        <p:txBody>
          <a:bodyPr>
            <a:normAutofit/>
          </a:bodyPr>
          <a:lstStyle/>
          <a:p>
            <a:r>
              <a:rPr lang="en-US" sz="2800"/>
              <a:t>SITM Donates to Project 150, Sock and Afghans </a:t>
            </a:r>
          </a:p>
        </p:txBody>
      </p:sp>
      <p:pic>
        <p:nvPicPr>
          <p:cNvPr id="5" name="Content Placeholder 4" descr="A group of women holding baby clothes&#10;&#10;AI-generated content may be incorrect.">
            <a:extLst>
              <a:ext uri="{FF2B5EF4-FFF2-40B4-BE49-F238E27FC236}">
                <a16:creationId xmlns:a16="http://schemas.microsoft.com/office/drawing/2014/main" id="{41CD2481-9ECB-2538-3BFC-ADB44E1028CA}"/>
              </a:ext>
            </a:extLst>
          </p:cNvPr>
          <p:cNvPicPr>
            <a:picLocks noChangeAspect="1"/>
          </p:cNvPicPr>
          <p:nvPr/>
        </p:nvPicPr>
        <p:blipFill>
          <a:blip r:embed="rId2"/>
          <a:stretch>
            <a:fillRect/>
          </a:stretch>
        </p:blipFill>
        <p:spPr>
          <a:xfrm>
            <a:off x="4515391" y="2026903"/>
            <a:ext cx="3435968" cy="2804193"/>
          </a:xfrm>
          <a:prstGeom prst="rect">
            <a:avLst/>
          </a:prstGeom>
        </p:spPr>
      </p:pic>
      <p:pic>
        <p:nvPicPr>
          <p:cNvPr id="9" name="Picture 8" descr="A pile of socks and socks&#10;&#10;AI-generated content may be incorrect.">
            <a:extLst>
              <a:ext uri="{FF2B5EF4-FFF2-40B4-BE49-F238E27FC236}">
                <a16:creationId xmlns:a16="http://schemas.microsoft.com/office/drawing/2014/main" id="{2C7DD602-AB0D-FDF0-D35B-4FD6D175C331}"/>
              </a:ext>
            </a:extLst>
          </p:cNvPr>
          <p:cNvPicPr>
            <a:picLocks noChangeAspect="1"/>
          </p:cNvPicPr>
          <p:nvPr/>
        </p:nvPicPr>
        <p:blipFill>
          <a:blip r:embed="rId3"/>
          <a:stretch>
            <a:fillRect/>
          </a:stretch>
        </p:blipFill>
        <p:spPr>
          <a:xfrm>
            <a:off x="8271399" y="851399"/>
            <a:ext cx="3435969" cy="2416736"/>
          </a:xfrm>
          <a:prstGeom prst="rect">
            <a:avLst/>
          </a:prstGeom>
        </p:spPr>
      </p:pic>
      <p:pic>
        <p:nvPicPr>
          <p:cNvPr id="7" name="Picture 6" descr="A group of women holding a blanket&#10;&#10;AI-generated content may be incorrect.">
            <a:extLst>
              <a:ext uri="{FF2B5EF4-FFF2-40B4-BE49-F238E27FC236}">
                <a16:creationId xmlns:a16="http://schemas.microsoft.com/office/drawing/2014/main" id="{566F8C30-B020-50C9-D381-746C6084FB64}"/>
              </a:ext>
            </a:extLst>
          </p:cNvPr>
          <p:cNvPicPr>
            <a:picLocks noChangeAspect="1"/>
          </p:cNvPicPr>
          <p:nvPr/>
        </p:nvPicPr>
        <p:blipFill>
          <a:blip r:embed="rId4"/>
          <a:stretch>
            <a:fillRect/>
          </a:stretch>
        </p:blipFill>
        <p:spPr>
          <a:xfrm>
            <a:off x="8271399" y="3589868"/>
            <a:ext cx="3435968" cy="2467649"/>
          </a:xfrm>
          <a:prstGeom prst="rect">
            <a:avLst/>
          </a:prstGeom>
        </p:spPr>
      </p:pic>
    </p:spTree>
    <p:extLst>
      <p:ext uri="{BB962C8B-B14F-4D97-AF65-F5344CB8AC3E}">
        <p14:creationId xmlns:p14="http://schemas.microsoft.com/office/powerpoint/2010/main" val="3820336341"/>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B23398F-47B7-A714-DB1D-61014DBE9D17}"/>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2800" spc="-100" dirty="0"/>
              <a:t>SITM Walking for Women 2025, Celebrating National Women’s History Month</a:t>
            </a:r>
          </a:p>
        </p:txBody>
      </p:sp>
      <p:pic>
        <p:nvPicPr>
          <p:cNvPr id="5" name="Content Placeholder 4" descr="A group of people with dogs and a stroller&#10;&#10;AI-generated content may be incorrect.">
            <a:extLst>
              <a:ext uri="{FF2B5EF4-FFF2-40B4-BE49-F238E27FC236}">
                <a16:creationId xmlns:a16="http://schemas.microsoft.com/office/drawing/2014/main" id="{0D724624-1828-0AC8-67EB-A4305E4E3BF5}"/>
              </a:ext>
            </a:extLst>
          </p:cNvPr>
          <p:cNvPicPr>
            <a:picLocks noGrp="1" noChangeAspect="1"/>
          </p:cNvPicPr>
          <p:nvPr>
            <p:ph idx="1"/>
          </p:nvPr>
        </p:nvPicPr>
        <p:blipFill>
          <a:blip r:embed="rId2"/>
          <a:stretch>
            <a:fillRect/>
          </a:stretch>
        </p:blipFill>
        <p:spPr>
          <a:xfrm>
            <a:off x="5120640" y="1568526"/>
            <a:ext cx="6367271" cy="3712795"/>
          </a:xfrm>
          <a:prstGeom prst="rect">
            <a:avLst/>
          </a:prstGeom>
        </p:spPr>
      </p:pic>
      <p:sp>
        <p:nvSpPr>
          <p:cNvPr id="18" name="Rectangle 1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76656322"/>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60000"/>
                <a:lumOff val="40000"/>
              </a:schemeClr>
            </a:gs>
            <a:gs pos="74000">
              <a:srgbClr val="0070C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60BE-872A-384D-6853-0D1C001F520E}"/>
              </a:ext>
            </a:extLst>
          </p:cNvPr>
          <p:cNvSpPr>
            <a:spLocks noGrp="1"/>
          </p:cNvSpPr>
          <p:nvPr>
            <p:ph type="title"/>
          </p:nvPr>
        </p:nvSpPr>
        <p:spPr/>
        <p:txBody>
          <a:bodyPr/>
          <a:lstStyle/>
          <a:p>
            <a:r>
              <a:rPr lang="en-US" dirty="0"/>
              <a:t>District 5 Meeting on Women’s History Day</a:t>
            </a:r>
          </a:p>
        </p:txBody>
      </p:sp>
      <p:pic>
        <p:nvPicPr>
          <p:cNvPr id="5" name="Content Placeholder 4">
            <a:extLst>
              <a:ext uri="{FF2B5EF4-FFF2-40B4-BE49-F238E27FC236}">
                <a16:creationId xmlns:a16="http://schemas.microsoft.com/office/drawing/2014/main" id="{57A8961A-D45C-C8EB-0917-877F9580FE99}"/>
              </a:ext>
            </a:extLst>
          </p:cNvPr>
          <p:cNvPicPr>
            <a:picLocks noGrp="1" noChangeAspect="1"/>
          </p:cNvPicPr>
          <p:nvPr>
            <p:ph idx="1"/>
          </p:nvPr>
        </p:nvPicPr>
        <p:blipFill>
          <a:blip r:embed="rId2"/>
          <a:stretch>
            <a:fillRect/>
          </a:stretch>
        </p:blipFill>
        <p:spPr>
          <a:xfrm>
            <a:off x="4892611" y="1123837"/>
            <a:ext cx="4162425" cy="2019300"/>
          </a:xfrm>
        </p:spPr>
      </p:pic>
      <p:pic>
        <p:nvPicPr>
          <p:cNvPr id="7" name="Picture 6">
            <a:extLst>
              <a:ext uri="{FF2B5EF4-FFF2-40B4-BE49-F238E27FC236}">
                <a16:creationId xmlns:a16="http://schemas.microsoft.com/office/drawing/2014/main" id="{5147AF70-4CDD-2A40-BA7F-29E4D2E91AA4}"/>
              </a:ext>
            </a:extLst>
          </p:cNvPr>
          <p:cNvPicPr>
            <a:picLocks noChangeAspect="1"/>
          </p:cNvPicPr>
          <p:nvPr/>
        </p:nvPicPr>
        <p:blipFill>
          <a:blip r:embed="rId3"/>
          <a:stretch>
            <a:fillRect/>
          </a:stretch>
        </p:blipFill>
        <p:spPr>
          <a:xfrm>
            <a:off x="3811524" y="4118419"/>
            <a:ext cx="6324600" cy="1876425"/>
          </a:xfrm>
          <a:prstGeom prst="rect">
            <a:avLst/>
          </a:prstGeom>
        </p:spPr>
      </p:pic>
    </p:spTree>
    <p:extLst>
      <p:ext uri="{BB962C8B-B14F-4D97-AF65-F5344CB8AC3E}">
        <p14:creationId xmlns:p14="http://schemas.microsoft.com/office/powerpoint/2010/main" val="2080460635"/>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6AEF21A-715D-8B77-9E46-277D1909307B}"/>
              </a:ext>
            </a:extLst>
          </p:cNvPr>
          <p:cNvSpPr>
            <a:spLocks noGrp="1"/>
          </p:cNvSpPr>
          <p:nvPr>
            <p:ph type="title"/>
          </p:nvPr>
        </p:nvSpPr>
        <p:spPr>
          <a:xfrm>
            <a:off x="531973" y="1293681"/>
            <a:ext cx="3847930" cy="1996550"/>
          </a:xfrm>
        </p:spPr>
        <p:txBody>
          <a:bodyPr vert="horz" lIns="91440" tIns="45720" rIns="91440" bIns="45720" rtlCol="0" anchor="b">
            <a:normAutofit/>
          </a:bodyPr>
          <a:lstStyle/>
          <a:p>
            <a:r>
              <a:rPr lang="en-US" sz="3600" spc="-100" dirty="0"/>
              <a:t>Happy Easter Social!</a:t>
            </a:r>
          </a:p>
        </p:txBody>
      </p:sp>
      <p:sp>
        <p:nvSpPr>
          <p:cNvPr id="24" name="Rectangle 23">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women at a table&#10;&#10;AI-generated content may be incorrect.">
            <a:extLst>
              <a:ext uri="{FF2B5EF4-FFF2-40B4-BE49-F238E27FC236}">
                <a16:creationId xmlns:a16="http://schemas.microsoft.com/office/drawing/2014/main" id="{08FB8D3A-9FCB-665D-2DB0-3208ECF8DA68}"/>
              </a:ext>
            </a:extLst>
          </p:cNvPr>
          <p:cNvPicPr>
            <a:picLocks noChangeAspect="1"/>
          </p:cNvPicPr>
          <p:nvPr/>
        </p:nvPicPr>
        <p:blipFill>
          <a:blip r:embed="rId2"/>
          <a:stretch>
            <a:fillRect/>
          </a:stretch>
        </p:blipFill>
        <p:spPr>
          <a:xfrm>
            <a:off x="5275608" y="1171772"/>
            <a:ext cx="3054096" cy="2365849"/>
          </a:xfrm>
          <a:prstGeom prst="rect">
            <a:avLst/>
          </a:prstGeom>
        </p:spPr>
      </p:pic>
      <p:sp>
        <p:nvSpPr>
          <p:cNvPr id="26" name="Rectangle 25">
            <a:extLst>
              <a:ext uri="{FF2B5EF4-FFF2-40B4-BE49-F238E27FC236}">
                <a16:creationId xmlns:a16="http://schemas.microsoft.com/office/drawing/2014/main" id="{97D1A26C-DCFB-460B-BE7B-FC2CA435D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72812"/>
            <a:ext cx="2849303" cy="178435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around a table&#10;&#10;AI-generated content may be incorrect.">
            <a:extLst>
              <a:ext uri="{FF2B5EF4-FFF2-40B4-BE49-F238E27FC236}">
                <a16:creationId xmlns:a16="http://schemas.microsoft.com/office/drawing/2014/main" id="{D1400147-8A85-321E-7557-B5884EBC5BA5}"/>
              </a:ext>
            </a:extLst>
          </p:cNvPr>
          <p:cNvPicPr>
            <a:picLocks noChangeAspect="1"/>
          </p:cNvPicPr>
          <p:nvPr/>
        </p:nvPicPr>
        <p:blipFill>
          <a:blip r:embed="rId3"/>
          <a:stretch>
            <a:fillRect/>
          </a:stretch>
        </p:blipFill>
        <p:spPr>
          <a:xfrm>
            <a:off x="9059872" y="923661"/>
            <a:ext cx="2045079" cy="1449425"/>
          </a:xfrm>
          <a:prstGeom prst="rect">
            <a:avLst/>
          </a:prstGeom>
        </p:spPr>
      </p:pic>
      <p:sp>
        <p:nvSpPr>
          <p:cNvPr id="28" name="Rectangle 27">
            <a:extLst>
              <a:ext uri="{FF2B5EF4-FFF2-40B4-BE49-F238E27FC236}">
                <a16:creationId xmlns:a16="http://schemas.microsoft.com/office/drawing/2014/main" id="{58DEA40E-A1A6-474E-BE3B-A06C929EB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4115150"/>
            <a:ext cx="3379859" cy="19838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le of plastic bags of candy&#10;&#10;AI-generated content may be incorrect.">
            <a:extLst>
              <a:ext uri="{FF2B5EF4-FFF2-40B4-BE49-F238E27FC236}">
                <a16:creationId xmlns:a16="http://schemas.microsoft.com/office/drawing/2014/main" id="{2849CD89-3F6F-C479-7BCE-0848B070D7FD}"/>
              </a:ext>
            </a:extLst>
          </p:cNvPr>
          <p:cNvPicPr>
            <a:picLocks noChangeAspect="1"/>
          </p:cNvPicPr>
          <p:nvPr/>
        </p:nvPicPr>
        <p:blipFill>
          <a:blip r:embed="rId4"/>
          <a:stretch>
            <a:fillRect/>
          </a:stretch>
        </p:blipFill>
        <p:spPr>
          <a:xfrm>
            <a:off x="5275608" y="4335348"/>
            <a:ext cx="3049308" cy="1553421"/>
          </a:xfrm>
          <a:prstGeom prst="rect">
            <a:avLst/>
          </a:prstGeom>
        </p:spPr>
      </p:pic>
      <p:sp>
        <p:nvSpPr>
          <p:cNvPr id="30" name="Rectangle 29">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around a table with candy&#10;&#10;AI-generated content may be incorrect.">
            <a:extLst>
              <a:ext uri="{FF2B5EF4-FFF2-40B4-BE49-F238E27FC236}">
                <a16:creationId xmlns:a16="http://schemas.microsoft.com/office/drawing/2014/main" id="{569D5F52-D0A1-890E-CA01-C8F05533F3AE}"/>
              </a:ext>
            </a:extLst>
          </p:cNvPr>
          <p:cNvPicPr>
            <a:picLocks noGrp="1" noChangeAspect="1"/>
          </p:cNvPicPr>
          <p:nvPr>
            <p:ph idx="1"/>
          </p:nvPr>
        </p:nvPicPr>
        <p:blipFill>
          <a:blip r:embed="rId5"/>
          <a:stretch>
            <a:fillRect/>
          </a:stretch>
        </p:blipFill>
        <p:spPr>
          <a:xfrm>
            <a:off x="8801387" y="3290231"/>
            <a:ext cx="2523744" cy="2232247"/>
          </a:xfrm>
          <a:prstGeom prst="rect">
            <a:avLst/>
          </a:prstGeom>
        </p:spPr>
      </p:pic>
      <p:sp>
        <p:nvSpPr>
          <p:cNvPr id="32" name="Rectangle 31">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84967332"/>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BBB0868-5FCC-3A2A-9EAE-00949D4E26E9}"/>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700" spc="-100" dirty="0"/>
              <a:t>SITM Filled 200+ Bags of Candy for Project 150</a:t>
            </a:r>
          </a:p>
        </p:txBody>
      </p:sp>
      <p:pic>
        <p:nvPicPr>
          <p:cNvPr id="5" name="Content Placeholder 4" descr="A group of people standing in front of a table&#10;&#10;AI-generated content may be incorrect.">
            <a:extLst>
              <a:ext uri="{FF2B5EF4-FFF2-40B4-BE49-F238E27FC236}">
                <a16:creationId xmlns:a16="http://schemas.microsoft.com/office/drawing/2014/main" id="{ABC0BE6E-C81D-AD91-83F8-0C74FFAFFC17}"/>
              </a:ext>
            </a:extLst>
          </p:cNvPr>
          <p:cNvPicPr>
            <a:picLocks noGrp="1" noChangeAspect="1"/>
          </p:cNvPicPr>
          <p:nvPr>
            <p:ph idx="1"/>
          </p:nvPr>
        </p:nvPicPr>
        <p:blipFill>
          <a:blip r:embed="rId2"/>
          <a:srcRect r="5789" b="-1"/>
          <a:stretch>
            <a:fillRect/>
          </a:stretch>
        </p:blipFill>
        <p:spPr>
          <a:xfrm>
            <a:off x="1069847" y="484632"/>
            <a:ext cx="10637520" cy="3556755"/>
          </a:xfrm>
          <a:prstGeom prst="rect">
            <a:avLst/>
          </a:prstGeom>
        </p:spPr>
      </p:pic>
    </p:spTree>
    <p:extLst>
      <p:ext uri="{BB962C8B-B14F-4D97-AF65-F5344CB8AC3E}">
        <p14:creationId xmlns:p14="http://schemas.microsoft.com/office/powerpoint/2010/main" val="2392083042"/>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pattFill prst="pct3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B7220C3-7F7C-747F-5ED2-984182ED8DD4}"/>
              </a:ext>
            </a:extLst>
          </p:cNvPr>
          <p:cNvSpPr>
            <a:spLocks noGrp="1"/>
          </p:cNvSpPr>
          <p:nvPr>
            <p:ph type="title"/>
          </p:nvPr>
        </p:nvSpPr>
        <p:spPr>
          <a:xfrm>
            <a:off x="1069848" y="4590661"/>
            <a:ext cx="10210862" cy="1065690"/>
          </a:xfrm>
        </p:spPr>
        <p:txBody>
          <a:bodyPr vert="horz" lIns="91440" tIns="45720" rIns="91440" bIns="45720" rtlCol="0" anchor="b">
            <a:normAutofit/>
          </a:bodyPr>
          <a:lstStyle/>
          <a:p>
            <a:br>
              <a:rPr lang="en-US" sz="1900" spc="-100" dirty="0">
                <a:solidFill>
                  <a:srgbClr val="FFFFFF"/>
                </a:solidFill>
              </a:rPr>
            </a:br>
            <a:br>
              <a:rPr lang="en-US" sz="1900" spc="-100" dirty="0">
                <a:solidFill>
                  <a:srgbClr val="FFFFFF"/>
                </a:solidFill>
              </a:rPr>
            </a:br>
            <a:r>
              <a:rPr lang="en-US" sz="2800" spc="-100" dirty="0"/>
              <a:t>President’s Scrapbook, June 2024 </a:t>
            </a:r>
          </a:p>
        </p:txBody>
      </p:sp>
      <p:pic>
        <p:nvPicPr>
          <p:cNvPr id="4" name="Content Placeholder 3" descr="A group of people standing in front of a table with food&#10;&#10;AI-generated content may be incorrect.">
            <a:extLst>
              <a:ext uri="{FF2B5EF4-FFF2-40B4-BE49-F238E27FC236}">
                <a16:creationId xmlns:a16="http://schemas.microsoft.com/office/drawing/2014/main" id="{48ADC49A-18AB-CF01-E3D5-C4F2169A9C4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22878" r="52045" b="18242"/>
          <a:stretch>
            <a:fillRect/>
          </a:stretch>
        </p:blipFill>
        <p:spPr bwMode="auto">
          <a:xfrm rot="5400000">
            <a:off x="5580469" y="-2085509"/>
            <a:ext cx="3556755" cy="8697039"/>
          </a:xfrm>
          <a:prstGeom prst="rect">
            <a:avLst/>
          </a:prstGeom>
          <a:noFill/>
        </p:spPr>
      </p:pic>
    </p:spTree>
    <p:extLst>
      <p:ext uri="{BB962C8B-B14F-4D97-AF65-F5344CB8AC3E}">
        <p14:creationId xmlns:p14="http://schemas.microsoft.com/office/powerpoint/2010/main" val="3340119358"/>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F2D821D-3ECE-7097-1979-A411A0C367CD}"/>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600" spc="-100" dirty="0"/>
              <a:t>SI/Sierra Reno EMPOWER HER Luncheon</a:t>
            </a:r>
          </a:p>
        </p:txBody>
      </p:sp>
      <p:pic>
        <p:nvPicPr>
          <p:cNvPr id="5" name="Content Placeholder 4">
            <a:extLst>
              <a:ext uri="{FF2B5EF4-FFF2-40B4-BE49-F238E27FC236}">
                <a16:creationId xmlns:a16="http://schemas.microsoft.com/office/drawing/2014/main" id="{C6385341-385B-3262-385E-38F14A157F25}"/>
              </a:ext>
            </a:extLst>
          </p:cNvPr>
          <p:cNvPicPr>
            <a:picLocks noGrp="1" noChangeAspect="1"/>
          </p:cNvPicPr>
          <p:nvPr>
            <p:ph idx="1"/>
          </p:nvPr>
        </p:nvPicPr>
        <p:blipFill>
          <a:blip r:embed="rId2"/>
          <a:srcRect t="10200" r="2" b="2"/>
          <a:stretch>
            <a:fillRect/>
          </a:stretch>
        </p:blipFill>
        <p:spPr>
          <a:xfrm>
            <a:off x="1069848" y="470168"/>
            <a:ext cx="5236194" cy="3557016"/>
          </a:xfrm>
          <a:prstGeom prst="rect">
            <a:avLst/>
          </a:prstGeom>
        </p:spPr>
      </p:pic>
      <p:pic>
        <p:nvPicPr>
          <p:cNvPr id="7" name="Picture 6">
            <a:extLst>
              <a:ext uri="{FF2B5EF4-FFF2-40B4-BE49-F238E27FC236}">
                <a16:creationId xmlns:a16="http://schemas.microsoft.com/office/drawing/2014/main" id="{21DA10FE-BBD3-A03E-22D3-F97F9E411A03}"/>
              </a:ext>
            </a:extLst>
          </p:cNvPr>
          <p:cNvPicPr>
            <a:picLocks noChangeAspect="1"/>
          </p:cNvPicPr>
          <p:nvPr/>
        </p:nvPicPr>
        <p:blipFill>
          <a:blip r:embed="rId3"/>
          <a:srcRect l="18438" r="20466" b="-1"/>
          <a:stretch>
            <a:fillRect/>
          </a:stretch>
        </p:blipFill>
        <p:spPr>
          <a:xfrm>
            <a:off x="6466908" y="470174"/>
            <a:ext cx="5236194" cy="3556755"/>
          </a:xfrm>
          <a:prstGeom prst="rect">
            <a:avLst/>
          </a:prstGeom>
        </p:spPr>
      </p:pic>
    </p:spTree>
    <p:extLst>
      <p:ext uri="{BB962C8B-B14F-4D97-AF65-F5344CB8AC3E}">
        <p14:creationId xmlns:p14="http://schemas.microsoft.com/office/powerpoint/2010/main" val="62612663"/>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9" name="Rectangle 28">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3AD5034-7FAC-DBB0-C810-7B0BDA772536}"/>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pc="-100" dirty="0"/>
              <a:t>Thanks to Youth Scholars</a:t>
            </a:r>
          </a:p>
        </p:txBody>
      </p:sp>
      <p:sp>
        <p:nvSpPr>
          <p:cNvPr id="11" name="Content Placeholder 10">
            <a:extLst>
              <a:ext uri="{FF2B5EF4-FFF2-40B4-BE49-F238E27FC236}">
                <a16:creationId xmlns:a16="http://schemas.microsoft.com/office/drawing/2014/main" id="{0A77AB55-FA57-2890-2359-0DBF95C65E68}"/>
              </a:ext>
            </a:extLst>
          </p:cNvPr>
          <p:cNvSpPr>
            <a:spLocks noGrp="1"/>
          </p:cNvSpPr>
          <p:nvPr>
            <p:ph idx="1"/>
          </p:nvPr>
        </p:nvSpPr>
        <p:spPr>
          <a:xfrm>
            <a:off x="1100014" y="5666792"/>
            <a:ext cx="10180696" cy="542592"/>
          </a:xfrm>
        </p:spPr>
        <p:txBody>
          <a:bodyPr vert="horz" lIns="91440" tIns="45720" rIns="91440" bIns="45720" rtlCol="0" anchor="t">
            <a:normAutofit/>
          </a:bodyPr>
          <a:lstStyle/>
          <a:p>
            <a:pPr marL="0" indent="0">
              <a:buNone/>
            </a:pPr>
            <a:r>
              <a:rPr lang="en-US" sz="2200" dirty="0">
                <a:solidFill>
                  <a:schemeClr val="tx1"/>
                </a:solidFill>
              </a:rPr>
              <a:t>Seven scholarship recipients were honored and received $2,000 scholarships. </a:t>
            </a:r>
          </a:p>
        </p:txBody>
      </p:sp>
      <p:pic>
        <p:nvPicPr>
          <p:cNvPr id="5" name="Content Placeholder 4" descr="A group of people standing together&#10;&#10;AI-generated content may be incorrect.">
            <a:extLst>
              <a:ext uri="{FF2B5EF4-FFF2-40B4-BE49-F238E27FC236}">
                <a16:creationId xmlns:a16="http://schemas.microsoft.com/office/drawing/2014/main" id="{7E055128-A5A8-0B14-0EB4-4D283A09F59F}"/>
              </a:ext>
            </a:extLst>
          </p:cNvPr>
          <p:cNvPicPr>
            <a:picLocks noChangeAspect="1"/>
          </p:cNvPicPr>
          <p:nvPr/>
        </p:nvPicPr>
        <p:blipFill>
          <a:blip r:embed="rId2"/>
          <a:srcRect r="1" b="50096"/>
          <a:stretch>
            <a:fillRect/>
          </a:stretch>
        </p:blipFill>
        <p:spPr>
          <a:xfrm>
            <a:off x="1069847" y="484632"/>
            <a:ext cx="10637520" cy="3556755"/>
          </a:xfrm>
          <a:prstGeom prst="rect">
            <a:avLst/>
          </a:prstGeom>
        </p:spPr>
      </p:pic>
    </p:spTree>
    <p:extLst>
      <p:ext uri="{BB962C8B-B14F-4D97-AF65-F5344CB8AC3E}">
        <p14:creationId xmlns:p14="http://schemas.microsoft.com/office/powerpoint/2010/main" val="2444859236"/>
      </p:ext>
    </p:extLst>
  </p:cSld>
  <p:clrMapOvr>
    <a:masterClrMapping/>
  </p:clrMapOvr>
  <mc:AlternateContent xmlns:mc="http://schemas.openxmlformats.org/markup-compatibility/2006">
    <mc:Choice xmlns:p14="http://schemas.microsoft.com/office/powerpoint/2010/main" Requires="p14">
      <p:transition spd="slow" p14:dur="17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4" name="Rectangle 2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C8010BB-EEFA-103B-CF47-E8EA4E92AD61}"/>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600" spc="-100" dirty="0"/>
              <a:t>Thanks to Youth Luncheon</a:t>
            </a:r>
          </a:p>
        </p:txBody>
      </p:sp>
      <p:sp>
        <p:nvSpPr>
          <p:cNvPr id="9" name="TextBox 8">
            <a:extLst>
              <a:ext uri="{FF2B5EF4-FFF2-40B4-BE49-F238E27FC236}">
                <a16:creationId xmlns:a16="http://schemas.microsoft.com/office/drawing/2014/main" id="{57F9AA6F-C58E-3E35-90C1-DE76EE3F6852}"/>
              </a:ext>
            </a:extLst>
          </p:cNvPr>
          <p:cNvSpPr txBox="1"/>
          <p:nvPr/>
        </p:nvSpPr>
        <p:spPr>
          <a:xfrm>
            <a:off x="1100014" y="5666792"/>
            <a:ext cx="10180696" cy="542592"/>
          </a:xfrm>
          <a:prstGeom prst="rect">
            <a:avLst/>
          </a:prstGeom>
        </p:spPr>
        <p:txBody>
          <a:bodyPr vert="horz" lIns="91440" tIns="45720" rIns="91440" bIns="45720" rtlCol="0" anchor="t">
            <a:normAutofit/>
          </a:bodyPr>
          <a:lstStyle/>
          <a:p>
            <a:pPr>
              <a:lnSpc>
                <a:spcPct val="90000"/>
              </a:lnSpc>
              <a:spcBef>
                <a:spcPts val="1200"/>
              </a:spcBef>
              <a:buClr>
                <a:schemeClr val="accent1"/>
              </a:buClr>
            </a:pPr>
            <a:r>
              <a:rPr lang="en-US" sz="1700" dirty="0"/>
              <a:t>With more than 200 in attendance, President Jeanne spoke about Soroptimist and our SITM projects.</a:t>
            </a:r>
          </a:p>
        </p:txBody>
      </p:sp>
      <p:pic>
        <p:nvPicPr>
          <p:cNvPr id="5" name="Content Placeholder 4" descr="A group of people in a room&#10;&#10;AI-generated content may be incorrect.">
            <a:extLst>
              <a:ext uri="{FF2B5EF4-FFF2-40B4-BE49-F238E27FC236}">
                <a16:creationId xmlns:a16="http://schemas.microsoft.com/office/drawing/2014/main" id="{38FA45E3-F853-0D54-CD10-8A822F3E49E6}"/>
              </a:ext>
            </a:extLst>
          </p:cNvPr>
          <p:cNvPicPr>
            <a:picLocks noGrp="1" noChangeAspect="1"/>
          </p:cNvPicPr>
          <p:nvPr>
            <p:ph idx="1"/>
          </p:nvPr>
        </p:nvPicPr>
        <p:blipFill>
          <a:blip r:embed="rId2"/>
          <a:srcRect l="24411" r="16705" b="-2"/>
          <a:stretch>
            <a:fillRect/>
          </a:stretch>
        </p:blipFill>
        <p:spPr>
          <a:xfrm>
            <a:off x="1069848" y="470168"/>
            <a:ext cx="5236194" cy="3557016"/>
          </a:xfrm>
          <a:prstGeom prst="rect">
            <a:avLst/>
          </a:prstGeom>
        </p:spPr>
      </p:pic>
      <p:pic>
        <p:nvPicPr>
          <p:cNvPr id="7" name="Picture 6" descr="A group of people at a table&#10;&#10;AI-generated content may be incorrect.">
            <a:extLst>
              <a:ext uri="{FF2B5EF4-FFF2-40B4-BE49-F238E27FC236}">
                <a16:creationId xmlns:a16="http://schemas.microsoft.com/office/drawing/2014/main" id="{6451E1A4-51D7-9471-6E4F-0C35D2DF0C5F}"/>
              </a:ext>
            </a:extLst>
          </p:cNvPr>
          <p:cNvPicPr>
            <a:picLocks noChangeAspect="1"/>
          </p:cNvPicPr>
          <p:nvPr/>
        </p:nvPicPr>
        <p:blipFill>
          <a:blip r:embed="rId3"/>
          <a:srcRect l="27590" r="2" b="2"/>
          <a:stretch>
            <a:fillRect/>
          </a:stretch>
        </p:blipFill>
        <p:spPr>
          <a:xfrm>
            <a:off x="6466908" y="470174"/>
            <a:ext cx="5236194" cy="3556755"/>
          </a:xfrm>
          <a:prstGeom prst="rect">
            <a:avLst/>
          </a:prstGeom>
        </p:spPr>
      </p:pic>
    </p:spTree>
    <p:extLst>
      <p:ext uri="{BB962C8B-B14F-4D97-AF65-F5344CB8AC3E}">
        <p14:creationId xmlns:p14="http://schemas.microsoft.com/office/powerpoint/2010/main" val="105333409"/>
      </p:ext>
    </p:extLst>
  </p:cSld>
  <p:clrMapOvr>
    <a:masterClrMapping/>
  </p:clrMapOvr>
  <mc:AlternateContent xmlns:mc="http://schemas.openxmlformats.org/markup-compatibility/2006">
    <mc:Choice xmlns:p14="http://schemas.microsoft.com/office/powerpoint/2010/main" Requires="p14">
      <p:transition spd="slow" p14:dur="19000" advClick="0" advTm="19000"/>
    </mc:Choice>
    <mc:Fallback>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12000">
              <a:schemeClr val="accent1">
                <a:lumMod val="20000"/>
                <a:lumOff val="80000"/>
              </a:schemeClr>
            </a:gs>
            <a:gs pos="74000">
              <a:srgbClr val="0070C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10BC523-B56A-1280-264D-3E4A63C8864A}"/>
              </a:ext>
            </a:extLst>
          </p:cNvPr>
          <p:cNvSpPr>
            <a:spLocks noGrp="1"/>
          </p:cNvSpPr>
          <p:nvPr>
            <p:ph type="title"/>
          </p:nvPr>
        </p:nvSpPr>
        <p:spPr>
          <a:xfrm>
            <a:off x="289248" y="1123837"/>
            <a:ext cx="6451110" cy="1255469"/>
          </a:xfrm>
        </p:spPr>
        <p:txBody>
          <a:bodyPr vert="horz" lIns="91440" tIns="45720" rIns="91440" bIns="45720" rtlCol="0" anchor="ctr">
            <a:normAutofit/>
          </a:bodyPr>
          <a:lstStyle/>
          <a:p>
            <a:r>
              <a:rPr lang="en-US" sz="3300" dirty="0"/>
              <a:t>An Unsung Hero’s Answer to Bullying and a Shopping Spree!</a:t>
            </a:r>
          </a:p>
        </p:txBody>
      </p:sp>
      <p:sp>
        <p:nvSpPr>
          <p:cNvPr id="7" name="TextBox 6">
            <a:extLst>
              <a:ext uri="{FF2B5EF4-FFF2-40B4-BE49-F238E27FC236}">
                <a16:creationId xmlns:a16="http://schemas.microsoft.com/office/drawing/2014/main" id="{5B4FFB41-8ACA-1725-92D8-1A7A42FB2D47}"/>
              </a:ext>
            </a:extLst>
          </p:cNvPr>
          <p:cNvSpPr txBox="1"/>
          <p:nvPr/>
        </p:nvSpPr>
        <p:spPr>
          <a:xfrm>
            <a:off x="601377" y="3038868"/>
            <a:ext cx="6451109" cy="3274586"/>
          </a:xfrm>
          <a:prstGeom prst="rect">
            <a:avLst/>
          </a:prstGeom>
        </p:spPr>
        <p:txBody>
          <a:bodyPr vert="horz" lIns="91440" tIns="45720" rIns="91440" bIns="45720" rtlCol="0" anchor="t">
            <a:normAutofit/>
          </a:bodyPr>
          <a:lstStyle/>
          <a:p>
            <a:pPr>
              <a:lnSpc>
                <a:spcPct val="90000"/>
              </a:lnSpc>
              <a:spcAft>
                <a:spcPts val="600"/>
              </a:spcAft>
              <a:buClr>
                <a:schemeClr val="accent1"/>
              </a:buClr>
            </a:pPr>
            <a:r>
              <a:rPr lang="en-US" dirty="0"/>
              <a:t>Dahlia D’Andrea, and a group of her classmates have worked tirelessly with school custodians to take a closet used for storage and create “The Rewind Shack”, </a:t>
            </a:r>
            <a:r>
              <a:rPr lang="en-US" dirty="0" err="1"/>
              <a:t>Depoali</a:t>
            </a:r>
            <a:r>
              <a:rPr lang="en-US" dirty="0"/>
              <a:t> Middle School’s free-cycle thrift store.</a:t>
            </a:r>
          </a:p>
        </p:txBody>
      </p:sp>
      <p:pic>
        <p:nvPicPr>
          <p:cNvPr id="5" name="Content Placeholder 4">
            <a:extLst>
              <a:ext uri="{FF2B5EF4-FFF2-40B4-BE49-F238E27FC236}">
                <a16:creationId xmlns:a16="http://schemas.microsoft.com/office/drawing/2014/main" id="{10696D83-5B74-3745-D576-79503D4D7570}"/>
              </a:ext>
            </a:extLst>
          </p:cNvPr>
          <p:cNvPicPr>
            <a:picLocks noGrp="1" noChangeAspect="1"/>
          </p:cNvPicPr>
          <p:nvPr>
            <p:ph idx="1"/>
          </p:nvPr>
        </p:nvPicPr>
        <p:blipFill>
          <a:blip r:embed="rId2"/>
          <a:srcRect r="-1" b="3889"/>
          <a:stretch>
            <a:fillRect/>
          </a:stretch>
        </p:blipFill>
        <p:spPr>
          <a:xfrm>
            <a:off x="7545032" y="759599"/>
            <a:ext cx="3778286" cy="5330650"/>
          </a:xfrm>
          <a:prstGeom prst="rect">
            <a:avLst/>
          </a:prstGeom>
        </p:spPr>
      </p:pic>
    </p:spTree>
    <p:extLst>
      <p:ext uri="{BB962C8B-B14F-4D97-AF65-F5344CB8AC3E}">
        <p14:creationId xmlns:p14="http://schemas.microsoft.com/office/powerpoint/2010/main" val="2975275236"/>
      </p:ext>
    </p:extLst>
  </p:cSld>
  <p:clrMapOvr>
    <a:masterClrMapping/>
  </p:clrMapOvr>
  <mc:AlternateContent xmlns:mc="http://schemas.openxmlformats.org/markup-compatibility/2006">
    <mc:Choice xmlns:p14="http://schemas.microsoft.com/office/powerpoint/2010/main" Requires="p14">
      <p:transition spd="slow" p14:dur="24000" advClick="0" advTm="24000"/>
    </mc:Choice>
    <mc:Fallback>
      <p:transition spd="slow" advClick="0" advTm="24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40000"/>
                <a:lumOff val="60000"/>
              </a:schemeClr>
            </a:gs>
            <a:gs pos="74000">
              <a:srgbClr val="0070C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C68665D-9A31-1D80-882F-8B983F7E105B}"/>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2800" spc="-100" dirty="0"/>
              <a:t>After School STEAM Program Still Going Strong</a:t>
            </a:r>
          </a:p>
        </p:txBody>
      </p:sp>
      <p:pic>
        <p:nvPicPr>
          <p:cNvPr id="9" name="Picture 8" descr="A group of children sitting at a table in a library&#10;&#10;AI-generated content may be incorrect.">
            <a:extLst>
              <a:ext uri="{FF2B5EF4-FFF2-40B4-BE49-F238E27FC236}">
                <a16:creationId xmlns:a16="http://schemas.microsoft.com/office/drawing/2014/main" id="{359F8EB4-B2E0-5FFA-D983-7334B9B0071B}"/>
              </a:ext>
            </a:extLst>
          </p:cNvPr>
          <p:cNvPicPr>
            <a:picLocks noChangeAspect="1"/>
          </p:cNvPicPr>
          <p:nvPr/>
        </p:nvPicPr>
        <p:blipFill>
          <a:blip r:embed="rId2"/>
          <a:srcRect l="11498" t="35207" r="16285" b="-2"/>
          <a:stretch>
            <a:fillRect/>
          </a:stretch>
        </p:blipFill>
        <p:spPr>
          <a:xfrm>
            <a:off x="3994051" y="816302"/>
            <a:ext cx="4203895" cy="2825537"/>
          </a:xfrm>
          <a:prstGeom prst="rect">
            <a:avLst/>
          </a:prstGeom>
        </p:spPr>
      </p:pic>
      <p:pic>
        <p:nvPicPr>
          <p:cNvPr id="7" name="Picture 6" descr="Two girls sitting on the floor with a group of blue balls&#10;&#10;AI-generated content may be incorrect.">
            <a:extLst>
              <a:ext uri="{FF2B5EF4-FFF2-40B4-BE49-F238E27FC236}">
                <a16:creationId xmlns:a16="http://schemas.microsoft.com/office/drawing/2014/main" id="{1F8CB03B-AA0F-3E0C-C019-52B9726D4778}"/>
              </a:ext>
            </a:extLst>
          </p:cNvPr>
          <p:cNvPicPr>
            <a:picLocks noChangeAspect="1"/>
          </p:cNvPicPr>
          <p:nvPr/>
        </p:nvPicPr>
        <p:blipFill>
          <a:blip r:embed="rId3"/>
          <a:srcRect l="27971" r="9641" b="1"/>
          <a:stretch>
            <a:fillRect/>
          </a:stretch>
        </p:blipFill>
        <p:spPr>
          <a:xfrm>
            <a:off x="488899" y="470172"/>
            <a:ext cx="3427118" cy="3556755"/>
          </a:xfrm>
          <a:prstGeom prst="rect">
            <a:avLst/>
          </a:prstGeom>
        </p:spPr>
      </p:pic>
      <p:pic>
        <p:nvPicPr>
          <p:cNvPr id="5" name="Content Placeholder 4" descr="A group of children sitting on the floor in a library&#10;&#10;AI-generated content may be incorrect.">
            <a:extLst>
              <a:ext uri="{FF2B5EF4-FFF2-40B4-BE49-F238E27FC236}">
                <a16:creationId xmlns:a16="http://schemas.microsoft.com/office/drawing/2014/main" id="{06443B7E-D9C2-A4A3-4946-6055E3BA802A}"/>
              </a:ext>
            </a:extLst>
          </p:cNvPr>
          <p:cNvPicPr>
            <a:picLocks noGrp="1" noChangeAspect="1"/>
          </p:cNvPicPr>
          <p:nvPr>
            <p:ph idx="1"/>
          </p:nvPr>
        </p:nvPicPr>
        <p:blipFill>
          <a:blip r:embed="rId4"/>
          <a:srcRect l="9884" r="1" b="1"/>
          <a:stretch>
            <a:fillRect/>
          </a:stretch>
        </p:blipFill>
        <p:spPr>
          <a:xfrm>
            <a:off x="8275984" y="470172"/>
            <a:ext cx="3427118" cy="3556755"/>
          </a:xfrm>
          <a:prstGeom prst="rect">
            <a:avLst/>
          </a:prstGeom>
        </p:spPr>
      </p:pic>
    </p:spTree>
    <p:extLst>
      <p:ext uri="{BB962C8B-B14F-4D97-AF65-F5344CB8AC3E}">
        <p14:creationId xmlns:p14="http://schemas.microsoft.com/office/powerpoint/2010/main" val="1349014925"/>
      </p:ext>
    </p:extLst>
  </p:cSld>
  <p:clrMapOvr>
    <a:masterClrMapping/>
  </p:clrMapOvr>
  <mc:AlternateContent xmlns:mc="http://schemas.openxmlformats.org/markup-compatibility/2006">
    <mc:Choice xmlns:p14="http://schemas.microsoft.com/office/powerpoint/2010/main" Requires="p14">
      <p:transition spd="slow" p14:dur="12000" advClick="0" advTm="12000"/>
    </mc:Choice>
    <mc:Fallback>
      <p:transition spd="slow" advClick="0" advTm="1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40000"/>
                <a:lumOff val="60000"/>
              </a:schemeClr>
            </a:gs>
            <a:gs pos="74000">
              <a:srgbClr val="0070C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D643-EB5C-8FF3-E832-54AE8C5A0EC1}"/>
              </a:ext>
            </a:extLst>
          </p:cNvPr>
          <p:cNvSpPr>
            <a:spLocks noGrp="1"/>
          </p:cNvSpPr>
          <p:nvPr>
            <p:ph type="title"/>
          </p:nvPr>
        </p:nvSpPr>
        <p:spPr/>
        <p:txBody>
          <a:bodyPr/>
          <a:lstStyle/>
          <a:p>
            <a:r>
              <a:rPr lang="en-US" dirty="0"/>
              <a:t>Scrapbook in the Making, for President Jeanne!</a:t>
            </a:r>
          </a:p>
        </p:txBody>
      </p:sp>
      <p:pic>
        <p:nvPicPr>
          <p:cNvPr id="5" name="Content Placeholder 4">
            <a:extLst>
              <a:ext uri="{FF2B5EF4-FFF2-40B4-BE49-F238E27FC236}">
                <a16:creationId xmlns:a16="http://schemas.microsoft.com/office/drawing/2014/main" id="{97470440-D822-9381-0C94-57C7E99565AF}"/>
              </a:ext>
            </a:extLst>
          </p:cNvPr>
          <p:cNvPicPr>
            <a:picLocks noGrp="1" noChangeAspect="1"/>
          </p:cNvPicPr>
          <p:nvPr>
            <p:ph idx="1"/>
          </p:nvPr>
        </p:nvPicPr>
        <p:blipFill>
          <a:blip r:embed="rId2"/>
          <a:stretch>
            <a:fillRect/>
          </a:stretch>
        </p:blipFill>
        <p:spPr>
          <a:xfrm>
            <a:off x="8202756" y="2696070"/>
            <a:ext cx="2171700" cy="1981200"/>
          </a:xfrm>
        </p:spPr>
      </p:pic>
      <p:pic>
        <p:nvPicPr>
          <p:cNvPr id="7" name="Picture 6">
            <a:extLst>
              <a:ext uri="{FF2B5EF4-FFF2-40B4-BE49-F238E27FC236}">
                <a16:creationId xmlns:a16="http://schemas.microsoft.com/office/drawing/2014/main" id="{F3ABDB0B-4D30-F9FB-888F-FD0A791E94B0}"/>
              </a:ext>
            </a:extLst>
          </p:cNvPr>
          <p:cNvPicPr>
            <a:picLocks noChangeAspect="1"/>
          </p:cNvPicPr>
          <p:nvPr/>
        </p:nvPicPr>
        <p:blipFill>
          <a:blip r:embed="rId3"/>
          <a:stretch>
            <a:fillRect/>
          </a:stretch>
        </p:blipFill>
        <p:spPr>
          <a:xfrm>
            <a:off x="4086227" y="785812"/>
            <a:ext cx="1752600" cy="2333625"/>
          </a:xfrm>
          <a:prstGeom prst="rect">
            <a:avLst/>
          </a:prstGeom>
        </p:spPr>
      </p:pic>
      <p:pic>
        <p:nvPicPr>
          <p:cNvPr id="9" name="Picture 8">
            <a:extLst>
              <a:ext uri="{FF2B5EF4-FFF2-40B4-BE49-F238E27FC236}">
                <a16:creationId xmlns:a16="http://schemas.microsoft.com/office/drawing/2014/main" id="{ED8C2DF6-887E-5886-238A-C4965573CBD7}"/>
              </a:ext>
            </a:extLst>
          </p:cNvPr>
          <p:cNvPicPr>
            <a:picLocks noChangeAspect="1"/>
          </p:cNvPicPr>
          <p:nvPr/>
        </p:nvPicPr>
        <p:blipFill>
          <a:blip r:embed="rId4"/>
          <a:stretch>
            <a:fillRect/>
          </a:stretch>
        </p:blipFill>
        <p:spPr>
          <a:xfrm>
            <a:off x="4152901" y="3537733"/>
            <a:ext cx="1733550" cy="1257300"/>
          </a:xfrm>
          <a:prstGeom prst="rect">
            <a:avLst/>
          </a:prstGeom>
        </p:spPr>
      </p:pic>
      <p:pic>
        <p:nvPicPr>
          <p:cNvPr id="11" name="Picture 10">
            <a:extLst>
              <a:ext uri="{FF2B5EF4-FFF2-40B4-BE49-F238E27FC236}">
                <a16:creationId xmlns:a16="http://schemas.microsoft.com/office/drawing/2014/main" id="{E6D57464-6B52-9757-2852-8003AD770072}"/>
              </a:ext>
            </a:extLst>
          </p:cNvPr>
          <p:cNvPicPr>
            <a:picLocks noChangeAspect="1"/>
          </p:cNvPicPr>
          <p:nvPr/>
        </p:nvPicPr>
        <p:blipFill>
          <a:blip r:embed="rId5"/>
          <a:stretch>
            <a:fillRect/>
          </a:stretch>
        </p:blipFill>
        <p:spPr>
          <a:xfrm>
            <a:off x="6182591" y="785812"/>
            <a:ext cx="1724025" cy="2095500"/>
          </a:xfrm>
          <a:prstGeom prst="rect">
            <a:avLst/>
          </a:prstGeom>
        </p:spPr>
      </p:pic>
      <p:pic>
        <p:nvPicPr>
          <p:cNvPr id="13" name="Picture 12">
            <a:extLst>
              <a:ext uri="{FF2B5EF4-FFF2-40B4-BE49-F238E27FC236}">
                <a16:creationId xmlns:a16="http://schemas.microsoft.com/office/drawing/2014/main" id="{D9DAE966-AC33-38AF-2841-C722F8C953E7}"/>
              </a:ext>
            </a:extLst>
          </p:cNvPr>
          <p:cNvPicPr>
            <a:picLocks noChangeAspect="1"/>
          </p:cNvPicPr>
          <p:nvPr/>
        </p:nvPicPr>
        <p:blipFill>
          <a:blip r:embed="rId6"/>
          <a:stretch>
            <a:fillRect/>
          </a:stretch>
        </p:blipFill>
        <p:spPr>
          <a:xfrm>
            <a:off x="8602806" y="785812"/>
            <a:ext cx="1771650" cy="1114425"/>
          </a:xfrm>
          <a:prstGeom prst="rect">
            <a:avLst/>
          </a:prstGeom>
        </p:spPr>
      </p:pic>
    </p:spTree>
    <p:extLst>
      <p:ext uri="{BB962C8B-B14F-4D97-AF65-F5344CB8AC3E}">
        <p14:creationId xmlns:p14="http://schemas.microsoft.com/office/powerpoint/2010/main" val="535826937"/>
      </p:ext>
    </p:extLst>
  </p:cSld>
  <p:clrMapOvr>
    <a:masterClrMapping/>
  </p:clrMapOvr>
  <mc:AlternateContent xmlns:mc="http://schemas.openxmlformats.org/markup-compatibility/2006">
    <mc:Choice xmlns:p14="http://schemas.microsoft.com/office/powerpoint/2010/main" Requires="p14">
      <p:transition spd="slow" p14:dur="18000" advClick="0" advTm="18000"/>
    </mc:Choice>
    <mc:Fallback>
      <p:transition spd="slow" advClick="0" advTm="18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A992460-7FA3-40FE-A958-BCD1981B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DF57D5B-380D-48E9-8DAD-DD500FE80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5DA9D6E-994B-7CCF-FCE9-A66DD7FE9378}"/>
              </a:ext>
            </a:extLst>
          </p:cNvPr>
          <p:cNvSpPr>
            <a:spLocks noGrp="1"/>
          </p:cNvSpPr>
          <p:nvPr>
            <p:ph type="title"/>
          </p:nvPr>
        </p:nvSpPr>
        <p:spPr>
          <a:xfrm>
            <a:off x="329299" y="1781383"/>
            <a:ext cx="3983632" cy="1255469"/>
          </a:xfrm>
        </p:spPr>
        <p:txBody>
          <a:bodyPr>
            <a:normAutofit/>
          </a:bodyPr>
          <a:lstStyle/>
          <a:p>
            <a:r>
              <a:rPr lang="en-US" dirty="0"/>
              <a:t>SITM Parking Lot Sale!</a:t>
            </a:r>
          </a:p>
        </p:txBody>
      </p:sp>
      <p:pic>
        <p:nvPicPr>
          <p:cNvPr id="9" name="Picture 8" descr="A person holding a camera&#10;&#10;AI-generated content may be incorrect.">
            <a:extLst>
              <a:ext uri="{FF2B5EF4-FFF2-40B4-BE49-F238E27FC236}">
                <a16:creationId xmlns:a16="http://schemas.microsoft.com/office/drawing/2014/main" id="{B3AAE46F-3EC9-CDBC-CB26-4D16C370794E}"/>
              </a:ext>
            </a:extLst>
          </p:cNvPr>
          <p:cNvPicPr>
            <a:picLocks noChangeAspect="1"/>
          </p:cNvPicPr>
          <p:nvPr/>
        </p:nvPicPr>
        <p:blipFill>
          <a:blip r:embed="rId2"/>
          <a:srcRect r="-3" b="26169"/>
          <a:stretch>
            <a:fillRect/>
          </a:stretch>
        </p:blipFill>
        <p:spPr>
          <a:xfrm>
            <a:off x="9408842" y="768098"/>
            <a:ext cx="2079069" cy="2344273"/>
          </a:xfrm>
          <a:prstGeom prst="rect">
            <a:avLst/>
          </a:prstGeom>
        </p:spPr>
      </p:pic>
      <p:pic>
        <p:nvPicPr>
          <p:cNvPr id="5" name="Content Placeholder 4" descr="A group of people wearing green aprons and standing next to boxes&#10;&#10;AI-generated content may be incorrect.">
            <a:extLst>
              <a:ext uri="{FF2B5EF4-FFF2-40B4-BE49-F238E27FC236}">
                <a16:creationId xmlns:a16="http://schemas.microsoft.com/office/drawing/2014/main" id="{5AB1A970-B89A-2BFE-19D4-B1371ADE26A5}"/>
              </a:ext>
            </a:extLst>
          </p:cNvPr>
          <p:cNvPicPr>
            <a:picLocks noChangeAspect="1"/>
          </p:cNvPicPr>
          <p:nvPr/>
        </p:nvPicPr>
        <p:blipFill>
          <a:blip r:embed="rId3"/>
          <a:srcRect l="32978" r="2" b="2"/>
          <a:stretch>
            <a:fillRect/>
          </a:stretch>
        </p:blipFill>
        <p:spPr>
          <a:xfrm>
            <a:off x="5137461" y="4080918"/>
            <a:ext cx="2157388" cy="2008993"/>
          </a:xfrm>
          <a:prstGeom prst="rect">
            <a:avLst/>
          </a:prstGeom>
        </p:spPr>
      </p:pic>
      <p:sp>
        <p:nvSpPr>
          <p:cNvPr id="22" name="Rectangle 21">
            <a:extLst>
              <a:ext uri="{FF2B5EF4-FFF2-40B4-BE49-F238E27FC236}">
                <a16:creationId xmlns:a16="http://schemas.microsoft.com/office/drawing/2014/main" id="{F125053E-1062-4FE2-974C-546DC769D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group of people outside a building&#10;&#10;AI-generated content may be incorrect.">
            <a:extLst>
              <a:ext uri="{FF2B5EF4-FFF2-40B4-BE49-F238E27FC236}">
                <a16:creationId xmlns:a16="http://schemas.microsoft.com/office/drawing/2014/main" id="{9606CEF5-7FFB-5439-341A-115A1D10DC94}"/>
              </a:ext>
            </a:extLst>
          </p:cNvPr>
          <p:cNvPicPr>
            <a:picLocks noChangeAspect="1"/>
          </p:cNvPicPr>
          <p:nvPr/>
        </p:nvPicPr>
        <p:blipFill>
          <a:blip r:embed="rId4"/>
          <a:srcRect l="12461" r="26554"/>
          <a:stretch>
            <a:fillRect/>
          </a:stretch>
        </p:blipFill>
        <p:spPr>
          <a:xfrm>
            <a:off x="7460907" y="3264088"/>
            <a:ext cx="4027002" cy="3593910"/>
          </a:xfrm>
          <a:prstGeom prst="rect">
            <a:avLst/>
          </a:prstGeom>
        </p:spPr>
      </p:pic>
      <p:pic>
        <p:nvPicPr>
          <p:cNvPr id="11" name="Picture 10" descr="A couple of women standing in a tent&#10;&#10;AI-generated content may be incorrect.">
            <a:extLst>
              <a:ext uri="{FF2B5EF4-FFF2-40B4-BE49-F238E27FC236}">
                <a16:creationId xmlns:a16="http://schemas.microsoft.com/office/drawing/2014/main" id="{7C31CDDC-A86C-87FC-FB46-3EA43484AAC7}"/>
              </a:ext>
            </a:extLst>
          </p:cNvPr>
          <p:cNvPicPr>
            <a:picLocks noChangeAspect="1"/>
          </p:cNvPicPr>
          <p:nvPr/>
        </p:nvPicPr>
        <p:blipFill>
          <a:blip r:embed="rId5"/>
          <a:srcRect l="11876" r="-1" b="-1"/>
          <a:stretch>
            <a:fillRect/>
          </a:stretch>
        </p:blipFill>
        <p:spPr>
          <a:xfrm>
            <a:off x="5137458" y="-7"/>
            <a:ext cx="4113440" cy="392004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Tree>
    <p:extLst>
      <p:ext uri="{BB962C8B-B14F-4D97-AF65-F5344CB8AC3E}">
        <p14:creationId xmlns:p14="http://schemas.microsoft.com/office/powerpoint/2010/main" val="1766609201"/>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40000"/>
                <a:lumOff val="60000"/>
              </a:schemeClr>
            </a:gs>
            <a:gs pos="74000">
              <a:srgbClr val="0070C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B1F5BDA-115F-8F23-5218-578DF7446B64}"/>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600" spc="-100" dirty="0"/>
              <a:t>So Much Fun Raising Funds for the Club! </a:t>
            </a:r>
          </a:p>
        </p:txBody>
      </p:sp>
      <p:pic>
        <p:nvPicPr>
          <p:cNvPr id="10" name="Picture 9" descr="A person wearing sunglasses and holding a grill&#10;&#10;AI-generated content may be incorrect.">
            <a:extLst>
              <a:ext uri="{FF2B5EF4-FFF2-40B4-BE49-F238E27FC236}">
                <a16:creationId xmlns:a16="http://schemas.microsoft.com/office/drawing/2014/main" id="{CBFEFDBC-9D0F-19E4-1260-E98694ADDB6D}"/>
              </a:ext>
            </a:extLst>
          </p:cNvPr>
          <p:cNvPicPr>
            <a:picLocks noChangeAspect="1"/>
          </p:cNvPicPr>
          <p:nvPr/>
        </p:nvPicPr>
        <p:blipFill>
          <a:blip r:embed="rId2">
            <a:extLst>
              <a:ext uri="{28A0092B-C50C-407E-A947-70E740481C1C}">
                <a14:useLocalDpi xmlns:a14="http://schemas.microsoft.com/office/drawing/2010/main" val="0"/>
              </a:ext>
            </a:extLst>
          </a:blip>
          <a:srcRect r="-4" b="4893"/>
          <a:stretch>
            <a:fillRect/>
          </a:stretch>
        </p:blipFill>
        <p:spPr bwMode="auto">
          <a:xfrm>
            <a:off x="1" y="470169"/>
            <a:ext cx="2805125" cy="3557016"/>
          </a:xfrm>
          <a:prstGeom prst="rect">
            <a:avLst/>
          </a:prstGeom>
          <a:noFill/>
        </p:spPr>
      </p:pic>
      <p:pic>
        <p:nvPicPr>
          <p:cNvPr id="7" name="Picture 6">
            <a:extLst>
              <a:ext uri="{FF2B5EF4-FFF2-40B4-BE49-F238E27FC236}">
                <a16:creationId xmlns:a16="http://schemas.microsoft.com/office/drawing/2014/main" id="{F5070D98-99AF-9D8F-6E00-56D726790D4B}"/>
              </a:ext>
            </a:extLst>
          </p:cNvPr>
          <p:cNvPicPr>
            <a:picLocks noChangeAspect="1"/>
          </p:cNvPicPr>
          <p:nvPr/>
        </p:nvPicPr>
        <p:blipFill>
          <a:blip r:embed="rId3"/>
          <a:srcRect l="26476" r="21539" b="2"/>
          <a:stretch>
            <a:fillRect/>
          </a:stretch>
        </p:blipFill>
        <p:spPr>
          <a:xfrm>
            <a:off x="2965992" y="474456"/>
            <a:ext cx="2805124" cy="3552470"/>
          </a:xfrm>
          <a:prstGeom prst="rect">
            <a:avLst/>
          </a:prstGeom>
        </p:spPr>
      </p:pic>
      <p:pic>
        <p:nvPicPr>
          <p:cNvPr id="5" name="Content Placeholder 4">
            <a:extLst>
              <a:ext uri="{FF2B5EF4-FFF2-40B4-BE49-F238E27FC236}">
                <a16:creationId xmlns:a16="http://schemas.microsoft.com/office/drawing/2014/main" id="{3FA2E2D9-A747-3304-94BE-A928579F032D}"/>
              </a:ext>
            </a:extLst>
          </p:cNvPr>
          <p:cNvPicPr>
            <a:picLocks noGrp="1" noChangeAspect="1"/>
          </p:cNvPicPr>
          <p:nvPr>
            <p:ph idx="1"/>
          </p:nvPr>
        </p:nvPicPr>
        <p:blipFill>
          <a:blip r:embed="rId4"/>
          <a:srcRect r="28896" b="2"/>
          <a:stretch>
            <a:fillRect/>
          </a:stretch>
        </p:blipFill>
        <p:spPr>
          <a:xfrm>
            <a:off x="5931983" y="474457"/>
            <a:ext cx="2805127" cy="3556755"/>
          </a:xfrm>
          <a:prstGeom prst="rect">
            <a:avLst/>
          </a:prstGeom>
        </p:spPr>
      </p:pic>
      <p:pic>
        <p:nvPicPr>
          <p:cNvPr id="9" name="Picture 8">
            <a:extLst>
              <a:ext uri="{FF2B5EF4-FFF2-40B4-BE49-F238E27FC236}">
                <a16:creationId xmlns:a16="http://schemas.microsoft.com/office/drawing/2014/main" id="{BA20C60A-C608-846A-6CC3-D34EA8DB2089}"/>
              </a:ext>
            </a:extLst>
          </p:cNvPr>
          <p:cNvPicPr>
            <a:picLocks noChangeAspect="1"/>
          </p:cNvPicPr>
          <p:nvPr/>
        </p:nvPicPr>
        <p:blipFill>
          <a:blip r:embed="rId5"/>
          <a:srcRect r="-1" b="5326"/>
          <a:stretch>
            <a:fillRect/>
          </a:stretch>
        </p:blipFill>
        <p:spPr>
          <a:xfrm>
            <a:off x="8897975" y="470172"/>
            <a:ext cx="2805126" cy="3556755"/>
          </a:xfrm>
          <a:prstGeom prst="rect">
            <a:avLst/>
          </a:prstGeom>
        </p:spPr>
      </p:pic>
    </p:spTree>
    <p:extLst>
      <p:ext uri="{BB962C8B-B14F-4D97-AF65-F5344CB8AC3E}">
        <p14:creationId xmlns:p14="http://schemas.microsoft.com/office/powerpoint/2010/main" val="3207195717"/>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2" name="Rectangle 11">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56C0C18-DEE3-A003-4831-9BF7A4A0CC22}"/>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200" b="1" spc="-100" dirty="0">
                <a:solidFill>
                  <a:schemeClr val="tx1"/>
                </a:solidFill>
              </a:rPr>
              <a:t>SITM Women’s Scholarships</a:t>
            </a:r>
          </a:p>
        </p:txBody>
      </p:sp>
      <p:pic>
        <p:nvPicPr>
          <p:cNvPr id="3" name="Picture 2" descr="A group of women holding certificates&#10;&#10;AI-generated content may be incorrect.">
            <a:extLst>
              <a:ext uri="{FF2B5EF4-FFF2-40B4-BE49-F238E27FC236}">
                <a16:creationId xmlns:a16="http://schemas.microsoft.com/office/drawing/2014/main" id="{EAE20B29-0A48-A7B7-D990-FBD57F517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584591" y="484632"/>
            <a:ext cx="7608032" cy="3556755"/>
          </a:xfrm>
          <a:prstGeom prst="rect">
            <a:avLst/>
          </a:prstGeom>
          <a:noFill/>
        </p:spPr>
      </p:pic>
    </p:spTree>
    <p:extLst>
      <p:ext uri="{BB962C8B-B14F-4D97-AF65-F5344CB8AC3E}">
        <p14:creationId xmlns:p14="http://schemas.microsoft.com/office/powerpoint/2010/main" val="2647004958"/>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pattFill prst="pct25">
          <a:fgClr>
            <a:srgbClr val="7030A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6CDD-C8EA-1487-CEF7-5B47CA9E76AC}"/>
              </a:ext>
            </a:extLst>
          </p:cNvPr>
          <p:cNvSpPr>
            <a:spLocks noGrp="1"/>
          </p:cNvSpPr>
          <p:nvPr>
            <p:ph type="title"/>
          </p:nvPr>
        </p:nvSpPr>
        <p:spPr/>
        <p:txBody>
          <a:bodyPr>
            <a:normAutofit/>
          </a:bodyPr>
          <a:lstStyle/>
          <a:p>
            <a:r>
              <a:rPr lang="en-US" sz="3200" b="1" dirty="0">
                <a:solidFill>
                  <a:schemeClr val="tx1"/>
                </a:solidFill>
              </a:rPr>
              <a:t>SNR Conference, 49 Years</a:t>
            </a:r>
          </a:p>
        </p:txBody>
      </p:sp>
      <p:pic>
        <p:nvPicPr>
          <p:cNvPr id="3" name="Picture 2">
            <a:extLst>
              <a:ext uri="{FF2B5EF4-FFF2-40B4-BE49-F238E27FC236}">
                <a16:creationId xmlns:a16="http://schemas.microsoft.com/office/drawing/2014/main" id="{847522D7-F02D-84B0-6193-80E3903B56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53803" y="839308"/>
            <a:ext cx="5146559" cy="2721005"/>
          </a:xfrm>
          <a:prstGeom prst="rect">
            <a:avLst/>
          </a:prstGeom>
          <a:noFill/>
          <a:ln>
            <a:noFill/>
          </a:ln>
        </p:spPr>
      </p:pic>
      <p:pic>
        <p:nvPicPr>
          <p:cNvPr id="5" name="Picture 4" descr="Two women sitting at a table&#10;&#10;AI-generated content may be incorrect.">
            <a:extLst>
              <a:ext uri="{FF2B5EF4-FFF2-40B4-BE49-F238E27FC236}">
                <a16:creationId xmlns:a16="http://schemas.microsoft.com/office/drawing/2014/main" id="{B197260A-B734-3A1A-C8F0-A2734769D3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1896" y="3849649"/>
            <a:ext cx="1626782" cy="2169043"/>
          </a:xfrm>
          <a:prstGeom prst="rect">
            <a:avLst/>
          </a:prstGeom>
          <a:noFill/>
          <a:ln>
            <a:noFill/>
          </a:ln>
        </p:spPr>
      </p:pic>
      <p:pic>
        <p:nvPicPr>
          <p:cNvPr id="6" name="Picture 5" descr="Two women posing for a picture&#10;&#10;AI-generated content may be incorrect.">
            <a:extLst>
              <a:ext uri="{FF2B5EF4-FFF2-40B4-BE49-F238E27FC236}">
                <a16:creationId xmlns:a16="http://schemas.microsoft.com/office/drawing/2014/main" id="{D4B88E60-1F61-E893-A886-7E1EF44062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0806" y="3849648"/>
            <a:ext cx="1771652" cy="2169043"/>
          </a:xfrm>
          <a:prstGeom prst="rect">
            <a:avLst/>
          </a:prstGeom>
          <a:noFill/>
          <a:ln>
            <a:noFill/>
          </a:ln>
        </p:spPr>
      </p:pic>
      <p:pic>
        <p:nvPicPr>
          <p:cNvPr id="12" name="Picture 11">
            <a:extLst>
              <a:ext uri="{FF2B5EF4-FFF2-40B4-BE49-F238E27FC236}">
                <a16:creationId xmlns:a16="http://schemas.microsoft.com/office/drawing/2014/main" id="{11236E65-0A46-6F5A-911B-32CE2633F1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11732" y="3849649"/>
            <a:ext cx="1655232" cy="2169043"/>
          </a:xfrm>
          <a:prstGeom prst="rect">
            <a:avLst/>
          </a:prstGeom>
          <a:noFill/>
          <a:ln>
            <a:noFill/>
          </a:ln>
        </p:spPr>
      </p:pic>
    </p:spTree>
    <p:extLst>
      <p:ext uri="{BB962C8B-B14F-4D97-AF65-F5344CB8AC3E}">
        <p14:creationId xmlns:p14="http://schemas.microsoft.com/office/powerpoint/2010/main" val="4006892783"/>
      </p:ext>
    </p:extLst>
  </p:cSld>
  <p:clrMapOvr>
    <a:masterClrMapping/>
  </p:clrMapOvr>
  <mc:AlternateContent xmlns:mc="http://schemas.openxmlformats.org/markup-compatibility/2006">
    <mc:Choice xmlns:p14="http://schemas.microsoft.com/office/powerpoint/2010/main" Requires="p14">
      <p:transition spd="slow" p14:dur="20000" advClick="0" advTm="20000"/>
    </mc:Choice>
    <mc:Fallback>
      <p:transition spd="slow"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D820-DFE0-D44F-1EA4-75EBF96FB467}"/>
              </a:ext>
            </a:extLst>
          </p:cNvPr>
          <p:cNvSpPr>
            <a:spLocks noGrp="1"/>
          </p:cNvSpPr>
          <p:nvPr>
            <p:ph type="title"/>
          </p:nvPr>
        </p:nvSpPr>
        <p:spPr>
          <a:xfrm>
            <a:off x="306081" y="2140967"/>
            <a:ext cx="2947482" cy="1283461"/>
          </a:xfrm>
        </p:spPr>
        <p:txBody>
          <a:bodyPr vert="horz" lIns="91440" tIns="45720" rIns="91440" bIns="45720" rtlCol="0" anchor="b">
            <a:normAutofit fontScale="90000"/>
          </a:bodyPr>
          <a:lstStyle/>
          <a:p>
            <a:r>
              <a:rPr lang="en-US" sz="2800" spc="-100" dirty="0"/>
              <a:t>Welcome New Members!</a:t>
            </a:r>
            <a:br>
              <a:rPr lang="en-US" sz="2800" spc="-100" dirty="0"/>
            </a:br>
            <a:br>
              <a:rPr lang="en-US" sz="2800" spc="-100" dirty="0"/>
            </a:br>
            <a:r>
              <a:rPr lang="en-US" sz="2800" spc="-100" dirty="0"/>
              <a:t>Debbie and Line</a:t>
            </a:r>
          </a:p>
        </p:txBody>
      </p:sp>
      <p:pic>
        <p:nvPicPr>
          <p:cNvPr id="4" name="Content Placeholder 3" descr="A group of people standing in a room&#10;&#10;AI-generated content may be incorrect.">
            <a:extLst>
              <a:ext uri="{FF2B5EF4-FFF2-40B4-BE49-F238E27FC236}">
                <a16:creationId xmlns:a16="http://schemas.microsoft.com/office/drawing/2014/main" id="{A69DD263-A65C-3F40-4F24-75AB93BA3627}"/>
              </a:ext>
            </a:extLst>
          </p:cNvPr>
          <p:cNvPicPr>
            <a:picLocks noChangeAspect="1"/>
          </p:cNvPicPr>
          <p:nvPr/>
        </p:nvPicPr>
        <p:blipFill>
          <a:blip r:embed="rId2" cstate="print">
            <a:extLst>
              <a:ext uri="{28A0092B-C50C-407E-A947-70E740481C1C}">
                <a14:useLocalDpi xmlns:a14="http://schemas.microsoft.com/office/drawing/2010/main" val="0"/>
              </a:ext>
            </a:extLst>
          </a:blip>
          <a:srcRect l="16693" r="31865"/>
          <a:stretch>
            <a:fillRect/>
          </a:stretch>
        </p:blipFill>
        <p:spPr bwMode="auto">
          <a:xfrm rot="5400000">
            <a:off x="4999621" y="-461772"/>
            <a:ext cx="5330952" cy="7772401"/>
          </a:xfrm>
          <a:prstGeom prst="rect">
            <a:avLst/>
          </a:prstGeom>
          <a:noFill/>
        </p:spPr>
      </p:pic>
    </p:spTree>
    <p:extLst>
      <p:ext uri="{BB962C8B-B14F-4D97-AF65-F5344CB8AC3E}">
        <p14:creationId xmlns:p14="http://schemas.microsoft.com/office/powerpoint/2010/main" val="1762657910"/>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pattFill prst="pct75">
          <a:fgClr>
            <a:schemeClr val="accent6">
              <a:lumMod val="75000"/>
            </a:schemeClr>
          </a:fgClr>
          <a:bgClr>
            <a:schemeClr val="bg1"/>
          </a:bgClr>
        </a:patt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8BB80E2-26AF-8D99-10EB-B1A356F59801}"/>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3200" b="1" spc="-100" dirty="0">
                <a:solidFill>
                  <a:schemeClr val="tx1"/>
                </a:solidFill>
              </a:rPr>
              <a:t>SNR Conference, 49 years!</a:t>
            </a:r>
          </a:p>
        </p:txBody>
      </p:sp>
      <p:pic>
        <p:nvPicPr>
          <p:cNvPr id="9" name="Picture 8">
            <a:extLst>
              <a:ext uri="{FF2B5EF4-FFF2-40B4-BE49-F238E27FC236}">
                <a16:creationId xmlns:a16="http://schemas.microsoft.com/office/drawing/2014/main" id="{01A781B0-5599-CB93-EECD-E50CC9F3D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735040" y="1300114"/>
            <a:ext cx="1953259" cy="1968020"/>
          </a:xfrm>
          <a:prstGeom prst="rect">
            <a:avLst/>
          </a:prstGeom>
          <a:noFill/>
        </p:spPr>
      </p:pic>
      <p:pic>
        <p:nvPicPr>
          <p:cNvPr id="8" name="Picture 7">
            <a:extLst>
              <a:ext uri="{FF2B5EF4-FFF2-40B4-BE49-F238E27FC236}">
                <a16:creationId xmlns:a16="http://schemas.microsoft.com/office/drawing/2014/main" id="{9811F4A6-F66A-37E8-DC0C-A5338D677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078689" y="1300114"/>
            <a:ext cx="2499072" cy="1968020"/>
          </a:xfrm>
          <a:prstGeom prst="rect">
            <a:avLst/>
          </a:prstGeom>
          <a:noFill/>
        </p:spPr>
      </p:pic>
      <p:pic>
        <p:nvPicPr>
          <p:cNvPr id="10" name="Picture 9" descr="A person holding two plastic bags with drinks&#10;&#10;AI-generated content may be incorrect.">
            <a:extLst>
              <a:ext uri="{FF2B5EF4-FFF2-40B4-BE49-F238E27FC236}">
                <a16:creationId xmlns:a16="http://schemas.microsoft.com/office/drawing/2014/main" id="{35258CB9-0A2C-5E25-C8F9-71FC9F97C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747370" y="3545539"/>
            <a:ext cx="1855021" cy="2440818"/>
          </a:xfrm>
          <a:prstGeom prst="rect">
            <a:avLst/>
          </a:prstGeom>
          <a:noFill/>
        </p:spPr>
      </p:pic>
      <p:pic>
        <p:nvPicPr>
          <p:cNvPr id="4" name="Picture 3" descr="A person holding a sign&#10;&#10;AI-generated content may be incorrect.">
            <a:extLst>
              <a:ext uri="{FF2B5EF4-FFF2-40B4-BE49-F238E27FC236}">
                <a16:creationId xmlns:a16="http://schemas.microsoft.com/office/drawing/2014/main" id="{B3F27DF1-ED5F-005B-FCAD-514EDE01B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9992816" y="1653703"/>
            <a:ext cx="1442853" cy="3676061"/>
          </a:xfrm>
          <a:prstGeom prst="rect">
            <a:avLst/>
          </a:prstGeom>
          <a:noFill/>
        </p:spPr>
      </p:pic>
      <p:pic>
        <p:nvPicPr>
          <p:cNvPr id="11" name="Picture 10" descr="A person with a colorful headband hugging another person&#10;&#10;AI-generated content may be incorrect.">
            <a:extLst>
              <a:ext uri="{FF2B5EF4-FFF2-40B4-BE49-F238E27FC236}">
                <a16:creationId xmlns:a16="http://schemas.microsoft.com/office/drawing/2014/main" id="{01CB9899-75C2-12D1-AF66-A75E429AFC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77141" y="3589867"/>
            <a:ext cx="1828800" cy="2396490"/>
          </a:xfrm>
          <a:prstGeom prst="rect">
            <a:avLst/>
          </a:prstGeom>
          <a:noFill/>
          <a:ln>
            <a:noFill/>
          </a:ln>
        </p:spPr>
      </p:pic>
    </p:spTree>
    <p:extLst>
      <p:ext uri="{BB962C8B-B14F-4D97-AF65-F5344CB8AC3E}">
        <p14:creationId xmlns:p14="http://schemas.microsoft.com/office/powerpoint/2010/main" val="3246098504"/>
      </p:ext>
    </p:extLst>
  </p:cSld>
  <p:clrMapOvr>
    <a:masterClrMapping/>
  </p:clrMapOvr>
  <mc:AlternateContent xmlns:mc="http://schemas.openxmlformats.org/markup-compatibility/2006">
    <mc:Choice xmlns:p14="http://schemas.microsoft.com/office/powerpoint/2010/main" Requires="p14">
      <p:transition spd="slow" p14:dur="17000" advClick="0" advTm="17000"/>
    </mc:Choice>
    <mc:Fallback>
      <p:transition spd="slow" advClick="0" advTm="1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52C2-D809-42F4-5570-1DE97790C5AE}"/>
              </a:ext>
            </a:extLst>
          </p:cNvPr>
          <p:cNvSpPr>
            <a:spLocks noGrp="1"/>
          </p:cNvSpPr>
          <p:nvPr>
            <p:ph type="title"/>
          </p:nvPr>
        </p:nvSpPr>
        <p:spPr/>
        <p:txBody>
          <a:bodyPr>
            <a:normAutofit/>
          </a:bodyPr>
          <a:lstStyle/>
          <a:p>
            <a:r>
              <a:rPr lang="en-US" sz="2800" b="1" dirty="0">
                <a:solidFill>
                  <a:schemeClr val="tx1"/>
                </a:solidFill>
              </a:rPr>
              <a:t>Welcome New Member, Catherine</a:t>
            </a:r>
          </a:p>
        </p:txBody>
      </p:sp>
      <p:pic>
        <p:nvPicPr>
          <p:cNvPr id="3" name="Picture 2" descr="A group of women posing for a photo&#10;&#10;AI-generated content may be incorrect.">
            <a:extLst>
              <a:ext uri="{FF2B5EF4-FFF2-40B4-BE49-F238E27FC236}">
                <a16:creationId xmlns:a16="http://schemas.microsoft.com/office/drawing/2014/main" id="{B79F8F81-024C-72AD-18B4-94EB9C72E2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2122" y="1709843"/>
            <a:ext cx="4748565" cy="3438313"/>
          </a:xfrm>
          <a:prstGeom prst="rect">
            <a:avLst/>
          </a:prstGeom>
          <a:noFill/>
          <a:ln>
            <a:noFill/>
          </a:ln>
        </p:spPr>
      </p:pic>
    </p:spTree>
    <p:extLst>
      <p:ext uri="{BB962C8B-B14F-4D97-AF65-F5344CB8AC3E}">
        <p14:creationId xmlns:p14="http://schemas.microsoft.com/office/powerpoint/2010/main" val="1080336450"/>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8595006-D0A8-10F9-7D5B-D5BC43D6723F}"/>
              </a:ext>
            </a:extLst>
          </p:cNvPr>
          <p:cNvSpPr>
            <a:spLocks noGrp="1"/>
          </p:cNvSpPr>
          <p:nvPr>
            <p:ph type="title"/>
          </p:nvPr>
        </p:nvSpPr>
        <p:spPr>
          <a:xfrm>
            <a:off x="531627" y="1298448"/>
            <a:ext cx="3796909" cy="3613794"/>
          </a:xfrm>
        </p:spPr>
        <p:txBody>
          <a:bodyPr vert="horz" lIns="91440" tIns="45720" rIns="91440" bIns="45720" rtlCol="0" anchor="b">
            <a:normAutofit/>
          </a:bodyPr>
          <a:lstStyle/>
          <a:p>
            <a:br>
              <a:rPr lang="en-US" sz="3200" b="1" spc="-100" dirty="0">
                <a:solidFill>
                  <a:schemeClr val="tx1"/>
                </a:solidFill>
              </a:rPr>
            </a:br>
            <a:br>
              <a:rPr lang="en-US" sz="3200" b="1" spc="-100" dirty="0">
                <a:solidFill>
                  <a:schemeClr val="tx1"/>
                </a:solidFill>
              </a:rPr>
            </a:br>
            <a:r>
              <a:rPr lang="en-US" sz="3200" b="1" spc="-100" dirty="0">
                <a:solidFill>
                  <a:schemeClr val="tx1"/>
                </a:solidFill>
              </a:rPr>
              <a:t>Nevada Museum of Art Tour</a:t>
            </a:r>
          </a:p>
        </p:txBody>
      </p:sp>
      <p:sp>
        <p:nvSpPr>
          <p:cNvPr id="19" name="Rectangle 18">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7D1A26C-DCFB-460B-BE7B-FC2CA435D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72812"/>
            <a:ext cx="2849303" cy="178435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rge stuffed animal with white dots&#10;&#10;AI-generated content may be incorrect.">
            <a:extLst>
              <a:ext uri="{FF2B5EF4-FFF2-40B4-BE49-F238E27FC236}">
                <a16:creationId xmlns:a16="http://schemas.microsoft.com/office/drawing/2014/main" id="{498742A8-C770-19FC-6DF5-DF0DC15D7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820539" y="1026901"/>
            <a:ext cx="2523745" cy="1242944"/>
          </a:xfrm>
          <a:prstGeom prst="rect">
            <a:avLst/>
          </a:prstGeom>
          <a:noFill/>
        </p:spPr>
      </p:pic>
      <p:sp>
        <p:nvSpPr>
          <p:cNvPr id="23" name="Rectangle 22">
            <a:extLst>
              <a:ext uri="{FF2B5EF4-FFF2-40B4-BE49-F238E27FC236}">
                <a16:creationId xmlns:a16="http://schemas.microsoft.com/office/drawing/2014/main" id="{58DEA40E-A1A6-474E-BE3B-A06C929EB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4115150"/>
            <a:ext cx="3379859" cy="19838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together&#10;&#10;AI-generated content may be incorrect.">
            <a:extLst>
              <a:ext uri="{FF2B5EF4-FFF2-40B4-BE49-F238E27FC236}">
                <a16:creationId xmlns:a16="http://schemas.microsoft.com/office/drawing/2014/main" id="{9BB55611-6A76-D530-A57E-DECC7E686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789449" y="915210"/>
            <a:ext cx="6598885" cy="2722039"/>
          </a:xfrm>
          <a:prstGeom prst="rect">
            <a:avLst/>
          </a:prstGeom>
          <a:noFill/>
        </p:spPr>
      </p:pic>
      <p:sp>
        <p:nvSpPr>
          <p:cNvPr id="25" name="Rectangle 24">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cabinet with a display of baskets&#10;&#10;AI-generated content may be incorrect.">
            <a:extLst>
              <a:ext uri="{FF2B5EF4-FFF2-40B4-BE49-F238E27FC236}">
                <a16:creationId xmlns:a16="http://schemas.microsoft.com/office/drawing/2014/main" id="{C2A530A8-3C32-E23A-E211-0850BA314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924831" y="2888451"/>
            <a:ext cx="2276856" cy="3035808"/>
          </a:xfrm>
          <a:prstGeom prst="rect">
            <a:avLst/>
          </a:prstGeom>
          <a:noFill/>
        </p:spPr>
      </p:pic>
      <p:sp>
        <p:nvSpPr>
          <p:cNvPr id="27" name="Rectangle 26">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group of people in a museum&#10;&#10;AI-generated content may be incorrect.">
            <a:extLst>
              <a:ext uri="{FF2B5EF4-FFF2-40B4-BE49-F238E27FC236}">
                <a16:creationId xmlns:a16="http://schemas.microsoft.com/office/drawing/2014/main" id="{38387F5F-92DC-1F9B-3EBD-21815FC81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270820" y="4179416"/>
            <a:ext cx="3054096" cy="1855363"/>
          </a:xfrm>
          <a:prstGeom prst="rect">
            <a:avLst/>
          </a:prstGeom>
          <a:noFill/>
        </p:spPr>
      </p:pic>
    </p:spTree>
    <p:extLst>
      <p:ext uri="{BB962C8B-B14F-4D97-AF65-F5344CB8AC3E}">
        <p14:creationId xmlns:p14="http://schemas.microsoft.com/office/powerpoint/2010/main" val="3779161776"/>
      </p:ext>
    </p:extLst>
  </p:cSld>
  <p:clrMapOvr>
    <a:masterClrMapping/>
  </p:clrMapOvr>
  <mc:AlternateContent xmlns:mc="http://schemas.openxmlformats.org/markup-compatibility/2006">
    <mc:Choice xmlns:p14="http://schemas.microsoft.com/office/powerpoint/2010/main" Requires="p14">
      <p:transition spd="slow" p14:dur="25000" advClick="0" advTm="25000"/>
    </mc:Choice>
    <mc:Fallback>
      <p:transition spd="slow" advClick="0" advTm="2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67AAFBA3-2C10-40B4-9AB7-A51F6E8EB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3C50455-CACE-4D73-B570-5BB90232F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9456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D3389F0-D72C-2D39-F1D0-7B85948CC168}"/>
              </a:ext>
            </a:extLst>
          </p:cNvPr>
          <p:cNvSpPr>
            <a:spLocks noGrp="1"/>
          </p:cNvSpPr>
          <p:nvPr>
            <p:ph type="title"/>
          </p:nvPr>
        </p:nvSpPr>
        <p:spPr>
          <a:xfrm>
            <a:off x="510363" y="1298448"/>
            <a:ext cx="5036328" cy="1412854"/>
          </a:xfrm>
        </p:spPr>
        <p:txBody>
          <a:bodyPr vert="horz" lIns="91440" tIns="45720" rIns="91440" bIns="45720" rtlCol="0" anchor="b">
            <a:normAutofit/>
          </a:bodyPr>
          <a:lstStyle/>
          <a:p>
            <a:r>
              <a:rPr lang="en-US" sz="3200" b="1" spc="-100" dirty="0">
                <a:solidFill>
                  <a:schemeClr val="tx1"/>
                </a:solidFill>
              </a:rPr>
              <a:t>STEAM, End of Year Party!</a:t>
            </a:r>
          </a:p>
        </p:txBody>
      </p:sp>
      <p:pic>
        <p:nvPicPr>
          <p:cNvPr id="4" name="Picture 3">
            <a:extLst>
              <a:ext uri="{FF2B5EF4-FFF2-40B4-BE49-F238E27FC236}">
                <a16:creationId xmlns:a16="http://schemas.microsoft.com/office/drawing/2014/main" id="{A6C2D074-1837-CF2C-F162-14619F712376}"/>
              </a:ext>
            </a:extLst>
          </p:cNvPr>
          <p:cNvPicPr>
            <a:picLocks noChangeAspect="1"/>
          </p:cNvPicPr>
          <p:nvPr/>
        </p:nvPicPr>
        <p:blipFill>
          <a:blip r:embed="rId2" cstate="print">
            <a:extLst>
              <a:ext uri="{28A0092B-C50C-407E-A947-70E740481C1C}">
                <a14:useLocalDpi xmlns:a14="http://schemas.microsoft.com/office/drawing/2010/main" val="0"/>
              </a:ext>
            </a:extLst>
          </a:blip>
          <a:srcRect l="4739" r="8290" b="1"/>
          <a:stretch>
            <a:fillRect/>
          </a:stretch>
        </p:blipFill>
        <p:spPr bwMode="auto">
          <a:xfrm>
            <a:off x="6103914" y="10"/>
            <a:ext cx="2969562" cy="3337550"/>
          </a:xfrm>
          <a:prstGeom prst="rect">
            <a:avLst/>
          </a:prstGeom>
          <a:noFill/>
        </p:spPr>
      </p:pic>
      <p:pic>
        <p:nvPicPr>
          <p:cNvPr id="5" name="Picture 4" descr="A group of people sitting at a table&#10;&#10;AI-generated content may be incorrect.">
            <a:extLst>
              <a:ext uri="{FF2B5EF4-FFF2-40B4-BE49-F238E27FC236}">
                <a16:creationId xmlns:a16="http://schemas.microsoft.com/office/drawing/2014/main" id="{F5F8BF44-3DCB-8510-9512-CA7C881830A2}"/>
              </a:ext>
            </a:extLst>
          </p:cNvPr>
          <p:cNvPicPr>
            <a:picLocks noChangeAspect="1"/>
          </p:cNvPicPr>
          <p:nvPr/>
        </p:nvPicPr>
        <p:blipFill>
          <a:blip r:embed="rId3" cstate="print">
            <a:extLst>
              <a:ext uri="{28A0092B-C50C-407E-A947-70E740481C1C}">
                <a14:useLocalDpi xmlns:a14="http://schemas.microsoft.com/office/drawing/2010/main" val="0"/>
              </a:ext>
            </a:extLst>
          </a:blip>
          <a:srcRect r="22132" b="5"/>
          <a:stretch>
            <a:fillRect/>
          </a:stretch>
        </p:blipFill>
        <p:spPr bwMode="auto">
          <a:xfrm>
            <a:off x="9222438" y="10"/>
            <a:ext cx="2969562" cy="3336734"/>
          </a:xfrm>
          <a:prstGeom prst="rect">
            <a:avLst/>
          </a:prstGeom>
          <a:noFill/>
        </p:spPr>
      </p:pic>
      <p:pic>
        <p:nvPicPr>
          <p:cNvPr id="3" name="Picture 2" descr="A group of people posing for a photo&#10;&#10;AI-generated content may be incorrect.">
            <a:extLst>
              <a:ext uri="{FF2B5EF4-FFF2-40B4-BE49-F238E27FC236}">
                <a16:creationId xmlns:a16="http://schemas.microsoft.com/office/drawing/2014/main" id="{88575C8D-18E8-52D3-1F98-FB7F957AB962}"/>
              </a:ext>
            </a:extLst>
          </p:cNvPr>
          <p:cNvPicPr>
            <a:picLocks noChangeAspect="1"/>
          </p:cNvPicPr>
          <p:nvPr/>
        </p:nvPicPr>
        <p:blipFill>
          <a:blip r:embed="rId4" cstate="print">
            <a:extLst>
              <a:ext uri="{28A0092B-C50C-407E-A947-70E740481C1C}">
                <a14:useLocalDpi xmlns:a14="http://schemas.microsoft.com/office/drawing/2010/main" val="0"/>
              </a:ext>
            </a:extLst>
          </a:blip>
          <a:srcRect t="2304" b="27682"/>
          <a:stretch>
            <a:fillRect/>
          </a:stretch>
        </p:blipFill>
        <p:spPr bwMode="auto">
          <a:xfrm>
            <a:off x="6103913" y="3474720"/>
            <a:ext cx="6094784" cy="3392424"/>
          </a:xfrm>
          <a:prstGeom prst="rect">
            <a:avLst/>
          </a:prstGeom>
          <a:noFill/>
        </p:spPr>
      </p:pic>
    </p:spTree>
    <p:extLst>
      <p:ext uri="{BB962C8B-B14F-4D97-AF65-F5344CB8AC3E}">
        <p14:creationId xmlns:p14="http://schemas.microsoft.com/office/powerpoint/2010/main" val="2920103975"/>
      </p:ext>
    </p:extLst>
  </p:cSld>
  <p:clrMapOvr>
    <a:masterClrMapping/>
  </p:clrMapOvr>
  <mc:AlternateContent xmlns:mc="http://schemas.openxmlformats.org/markup-compatibility/2006">
    <mc:Choice xmlns:p14="http://schemas.microsoft.com/office/powerpoint/2010/main" Requires="p14">
      <p:transition spd="slow" p14:dur="15000" advClick="0" advTm="15000"/>
    </mc:Choice>
    <mc:Fallback>
      <p:transition spd="slow" advClick="0" advTm="1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40000"/>
                <a:lumOff val="60000"/>
              </a:schemeClr>
            </a:gs>
            <a:gs pos="74000">
              <a:schemeClr val="accent6">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5D27-950F-4F38-A29D-371633BDF17F}"/>
              </a:ext>
            </a:extLst>
          </p:cNvPr>
          <p:cNvSpPr>
            <a:spLocks noGrp="1"/>
          </p:cNvSpPr>
          <p:nvPr>
            <p:ph type="title"/>
          </p:nvPr>
        </p:nvSpPr>
        <p:spPr>
          <a:xfrm>
            <a:off x="3640667" y="600519"/>
            <a:ext cx="8128000" cy="872681"/>
          </a:xfrm>
        </p:spPr>
        <p:txBody>
          <a:bodyPr>
            <a:normAutofit/>
          </a:bodyPr>
          <a:lstStyle/>
          <a:p>
            <a:r>
              <a:rPr lang="en-US" sz="3200" dirty="0">
                <a:solidFill>
                  <a:schemeClr val="tx1"/>
                </a:solidFill>
              </a:rPr>
              <a:t>SITM Club Highlights </a:t>
            </a:r>
          </a:p>
        </p:txBody>
      </p:sp>
      <p:pic>
        <p:nvPicPr>
          <p:cNvPr id="3" name="Picture 2" descr="A blue letter s on a white background&#10;&#10;Description automatically generated">
            <a:extLst>
              <a:ext uri="{FF2B5EF4-FFF2-40B4-BE49-F238E27FC236}">
                <a16:creationId xmlns:a16="http://schemas.microsoft.com/office/drawing/2014/main" id="{AE784AF6-1785-FA1C-5504-9891E3ABCA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9264" y="2230115"/>
            <a:ext cx="2136402" cy="2136402"/>
          </a:xfrm>
          <a:prstGeom prst="rect">
            <a:avLst/>
          </a:prstGeom>
          <a:noFill/>
          <a:ln>
            <a:noFill/>
          </a:ln>
        </p:spPr>
      </p:pic>
      <p:sp>
        <p:nvSpPr>
          <p:cNvPr id="4" name="TextBox 3">
            <a:extLst>
              <a:ext uri="{FF2B5EF4-FFF2-40B4-BE49-F238E27FC236}">
                <a16:creationId xmlns:a16="http://schemas.microsoft.com/office/drawing/2014/main" id="{651C5B7D-4C2A-58E0-F596-EECC7CBDF50B}"/>
              </a:ext>
            </a:extLst>
          </p:cNvPr>
          <p:cNvSpPr txBox="1"/>
          <p:nvPr/>
        </p:nvSpPr>
        <p:spPr>
          <a:xfrm>
            <a:off x="3640667" y="1303867"/>
            <a:ext cx="7467600" cy="72943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orbel" panose="020B0503020204020204"/>
                <a:ea typeface="+mn-ea"/>
                <a:cs typeface="+mn-cs"/>
              </a:rPr>
              <a:t>EmpoweHer</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Fundraiser for Girls in </a:t>
            </a:r>
            <a:r>
              <a:rPr kumimoji="0" lang="en-US" sz="1800" b="0" i="0" u="none" strike="noStrike" kern="1200" cap="none" spc="0" normalizeH="0" baseline="0" noProof="0" dirty="0" err="1">
                <a:ln>
                  <a:noFill/>
                </a:ln>
                <a:solidFill>
                  <a:srgbClr val="000000"/>
                </a:solidFill>
                <a:effectLst/>
                <a:uLnTx/>
                <a:uFillTx/>
                <a:latin typeface="Corbel" panose="020B0503020204020204"/>
                <a:ea typeface="+mn-ea"/>
                <a:cs typeface="+mn-cs"/>
              </a:rPr>
              <a:t>Thulipokhari</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Nepal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Membership Committee Recruitment Recognition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Women’s Scholarship Awards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Thanks to Youth Scholarship Awards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Live Your Dream Awards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orbel" panose="020B0503020204020204"/>
                <a:ea typeface="+mn-ea"/>
                <a:cs typeface="+mn-cs"/>
              </a:rPr>
              <a:t>Ceec</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Abrahams Award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SITM Perfect Attendance Awards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Every Member Retreat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Scrapbook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Queen of Hearts High Tea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Development Retreat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Community Outreach, Afghans, Clothing, and Hygiene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Community Outreach, Beads of Strength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Community Education for Club Members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Dream It, Be It at Hunter Lake Elementary School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Science, Technology, Engineering, Art, and Math (STEAM) Awareness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orbel" panose="020B0503020204020204"/>
                <a:ea typeface="+mn-ea"/>
                <a:cs typeface="+mn-cs"/>
              </a:rPr>
              <a:t>SoroptiFUN</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&amp; Holiday Socials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31852703"/>
      </p:ext>
    </p:extLst>
  </p:cSld>
  <p:clrMapOvr>
    <a:masterClrMapping/>
  </p:clrMapOvr>
  <mc:AlternateContent xmlns:mc="http://schemas.openxmlformats.org/markup-compatibility/2006">
    <mc:Choice xmlns:p14="http://schemas.microsoft.com/office/powerpoint/2010/main" Requires="p14">
      <p:transition spd="slow" p14:dur="45000" advClick="0" advTm="45000"/>
    </mc:Choice>
    <mc:Fallback>
      <p:transition spd="slow" advClick="0" advTm="45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8" name="Rectangle 107">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10" name="Rectangle 109">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group of people sitting at a table&#10;&#10;AI-generated content may be incorrect.">
            <a:extLst>
              <a:ext uri="{FF2B5EF4-FFF2-40B4-BE49-F238E27FC236}">
                <a16:creationId xmlns:a16="http://schemas.microsoft.com/office/drawing/2014/main" id="{B30063B4-135A-CA6B-81B6-7BEEDFF15D6B}"/>
              </a:ext>
            </a:extLst>
          </p:cNvPr>
          <p:cNvPicPr>
            <a:picLocks noChangeAspect="1"/>
          </p:cNvPicPr>
          <p:nvPr/>
        </p:nvPicPr>
        <p:blipFill>
          <a:blip r:embed="rId2"/>
          <a:srcRect b="2093"/>
          <a:stretch>
            <a:fillRect/>
          </a:stretch>
        </p:blipFill>
        <p:spPr>
          <a:xfrm>
            <a:off x="8080003" y="4312712"/>
            <a:ext cx="3435969" cy="1912508"/>
          </a:xfrm>
          <a:prstGeom prst="rect">
            <a:avLst/>
          </a:prstGeom>
        </p:spPr>
      </p:pic>
      <p:pic>
        <p:nvPicPr>
          <p:cNvPr id="6" name="Picture 5" descr="A couple of women smiling&#10;&#10;AI-generated content may be incorrect.">
            <a:extLst>
              <a:ext uri="{FF2B5EF4-FFF2-40B4-BE49-F238E27FC236}">
                <a16:creationId xmlns:a16="http://schemas.microsoft.com/office/drawing/2014/main" id="{7F952614-63BE-BBED-64D2-A9B62E963CD7}"/>
              </a:ext>
            </a:extLst>
          </p:cNvPr>
          <p:cNvPicPr>
            <a:picLocks noChangeAspect="1"/>
          </p:cNvPicPr>
          <p:nvPr/>
        </p:nvPicPr>
        <p:blipFill>
          <a:blip r:embed="rId3"/>
          <a:stretch>
            <a:fillRect/>
          </a:stretch>
        </p:blipFill>
        <p:spPr>
          <a:xfrm>
            <a:off x="8138476" y="522250"/>
            <a:ext cx="3861557" cy="3507490"/>
          </a:xfrm>
          <a:prstGeom prst="rect">
            <a:avLst/>
          </a:prstGeom>
        </p:spPr>
      </p:pic>
      <p:pic>
        <p:nvPicPr>
          <p:cNvPr id="5" name="Picture 4" descr="A person in glasses with a bouquet of flowers&#10;&#10;AI-generated content may be incorrect.">
            <a:extLst>
              <a:ext uri="{FF2B5EF4-FFF2-40B4-BE49-F238E27FC236}">
                <a16:creationId xmlns:a16="http://schemas.microsoft.com/office/drawing/2014/main" id="{17260F60-BAC4-0EFA-B54F-F0DED105A2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95" y="1119962"/>
            <a:ext cx="7238781" cy="4618074"/>
          </a:xfrm>
          <a:prstGeom prst="rect">
            <a:avLst/>
          </a:prstGeom>
          <a:noFill/>
          <a:ln>
            <a:noFill/>
          </a:ln>
        </p:spPr>
      </p:pic>
    </p:spTree>
    <p:extLst>
      <p:ext uri="{BB962C8B-B14F-4D97-AF65-F5344CB8AC3E}">
        <p14:creationId xmlns:p14="http://schemas.microsoft.com/office/powerpoint/2010/main" val="3569049650"/>
      </p:ext>
    </p:extLst>
  </p:cSld>
  <p:clrMapOvr>
    <a:masterClrMapping/>
  </p:clrMapOvr>
  <mc:AlternateContent xmlns:mc="http://schemas.openxmlformats.org/markup-compatibility/2006">
    <mc:Choice xmlns:p14="http://schemas.microsoft.com/office/powerpoint/2010/main" Requires="p14">
      <p:transition spd="slow" p14:dur="35000" advClick="0" advTm="35000"/>
    </mc:Choice>
    <mc:Fallback>
      <p:transition spd="slow" advClick="0" advTm="35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8FFFF8-AC01-0A12-20D5-208A388D25C7}"/>
            </a:ext>
          </a:extLst>
        </p:cNvPr>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7" name="Picture 16" descr="A flower arrangement on a table&#10;&#10;AI-generated content may be incorrect.">
            <a:extLst>
              <a:ext uri="{FF2B5EF4-FFF2-40B4-BE49-F238E27FC236}">
                <a16:creationId xmlns:a16="http://schemas.microsoft.com/office/drawing/2014/main" id="{492EA5E6-821E-240E-011C-B7403B21A1C2}"/>
              </a:ext>
            </a:extLst>
          </p:cNvPr>
          <p:cNvPicPr>
            <a:picLocks noChangeAspect="1"/>
          </p:cNvPicPr>
          <p:nvPr/>
        </p:nvPicPr>
        <p:blipFill>
          <a:blip r:embed="rId2"/>
          <a:srcRect t="4866" r="-3" b="-3"/>
          <a:stretch>
            <a:fillRect/>
          </a:stretch>
        </p:blipFill>
        <p:spPr>
          <a:xfrm>
            <a:off x="7988811" y="522904"/>
            <a:ext cx="2770654" cy="2875460"/>
          </a:xfrm>
          <a:prstGeom prst="rect">
            <a:avLst/>
          </a:prstGeom>
        </p:spPr>
      </p:pic>
      <p:pic>
        <p:nvPicPr>
          <p:cNvPr id="3" name="Picture 2">
            <a:extLst>
              <a:ext uri="{FF2B5EF4-FFF2-40B4-BE49-F238E27FC236}">
                <a16:creationId xmlns:a16="http://schemas.microsoft.com/office/drawing/2014/main" id="{28E9C460-B0D5-BDB3-B7AA-37A369717B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5" r="9166"/>
          <a:stretch/>
        </p:blipFill>
        <p:spPr bwMode="auto">
          <a:xfrm>
            <a:off x="4577169" y="484633"/>
            <a:ext cx="2770925" cy="2875460"/>
          </a:xfrm>
          <a:prstGeom prst="rect">
            <a:avLst/>
          </a:prstGeom>
          <a:noFill/>
        </p:spPr>
      </p:pic>
      <p:pic>
        <p:nvPicPr>
          <p:cNvPr id="16" name="Picture 15" descr="A close-up of a badge&#10;&#10;AI-generated content may be incorrect.">
            <a:extLst>
              <a:ext uri="{FF2B5EF4-FFF2-40B4-BE49-F238E27FC236}">
                <a16:creationId xmlns:a16="http://schemas.microsoft.com/office/drawing/2014/main" id="{84B32190-9FBC-6F69-AEED-6A7ED26F3A9A}"/>
              </a:ext>
            </a:extLst>
          </p:cNvPr>
          <p:cNvPicPr>
            <a:picLocks noChangeAspect="1"/>
          </p:cNvPicPr>
          <p:nvPr/>
        </p:nvPicPr>
        <p:blipFill>
          <a:blip r:embed="rId4"/>
          <a:srcRect t="17343" r="3" b="4144"/>
          <a:stretch>
            <a:fillRect/>
          </a:stretch>
        </p:blipFill>
        <p:spPr>
          <a:xfrm>
            <a:off x="1164443" y="484633"/>
            <a:ext cx="2772009" cy="2875460"/>
          </a:xfrm>
          <a:prstGeom prst="rect">
            <a:avLst/>
          </a:prstGeom>
        </p:spPr>
      </p:pic>
      <p:sp>
        <p:nvSpPr>
          <p:cNvPr id="13" name="TextBox 12">
            <a:extLst>
              <a:ext uri="{FF2B5EF4-FFF2-40B4-BE49-F238E27FC236}">
                <a16:creationId xmlns:a16="http://schemas.microsoft.com/office/drawing/2014/main" id="{BCF29DFD-8207-A6B9-A408-7CC663B89918}"/>
              </a:ext>
            </a:extLst>
          </p:cNvPr>
          <p:cNvSpPr txBox="1"/>
          <p:nvPr/>
        </p:nvSpPr>
        <p:spPr>
          <a:xfrm>
            <a:off x="484633" y="3909848"/>
            <a:ext cx="10955999" cy="2061138"/>
          </a:xfrm>
          <a:prstGeom prst="rect">
            <a:avLst/>
          </a:prstGeom>
        </p:spPr>
        <p:txBody>
          <a:bodyPr vert="horz" lIns="91440" tIns="45720" rIns="91440" bIns="45720" rtlCol="0" anchor="ctr">
            <a:noAutofit/>
          </a:bodyPr>
          <a:lstStyle/>
          <a:p>
            <a:pPr>
              <a:lnSpc>
                <a:spcPct val="90000"/>
              </a:lnSpc>
              <a:spcAft>
                <a:spcPts val="600"/>
              </a:spcAft>
              <a:buClr>
                <a:schemeClr val="accent1"/>
              </a:buClr>
            </a:pPr>
            <a:r>
              <a:rPr lang="en-US" b="1" dirty="0"/>
              <a:t>Through the years Jo Ann engaged in many volunteer and appointed community positions, serving on the State Board for March of Dimes, the City of Reno Task Force on Affordable Housing and the Nevada Self Employment Trust, developing the state’s first micro-lending fund. The City of Sparks appointed her for an eight-year term on the city’s Civil Service Commission. </a:t>
            </a:r>
          </a:p>
          <a:p>
            <a:pPr>
              <a:lnSpc>
                <a:spcPct val="90000"/>
              </a:lnSpc>
              <a:spcAft>
                <a:spcPts val="600"/>
              </a:spcAft>
              <a:buClr>
                <a:schemeClr val="accent1"/>
              </a:buClr>
            </a:pPr>
            <a:endParaRPr lang="en-US" b="1" dirty="0"/>
          </a:p>
          <a:p>
            <a:pPr>
              <a:lnSpc>
                <a:spcPct val="90000"/>
              </a:lnSpc>
              <a:spcAft>
                <a:spcPts val="600"/>
              </a:spcAft>
              <a:buClr>
                <a:schemeClr val="accent1"/>
              </a:buClr>
            </a:pPr>
            <a:r>
              <a:rPr lang="en-US" b="1" dirty="0"/>
              <a:t>She was an early inductee into the Nevada Women’s Fund Hall of Fame; was named a Soroptimist Woman of Distinction; received the Hannah Humanitarian Award from the Committee to Aid Women; and was a Sparks High School Outstanding Alumna. </a:t>
            </a:r>
          </a:p>
        </p:txBody>
      </p:sp>
    </p:spTree>
    <p:extLst>
      <p:ext uri="{BB962C8B-B14F-4D97-AF65-F5344CB8AC3E}">
        <p14:creationId xmlns:p14="http://schemas.microsoft.com/office/powerpoint/2010/main" val="2127012808"/>
      </p:ext>
    </p:extLst>
  </p:cSld>
  <p:clrMapOvr>
    <a:masterClrMapping/>
  </p:clrMapOvr>
  <mc:AlternateContent xmlns:mc="http://schemas.openxmlformats.org/markup-compatibility/2006" xmlns:p14="http://schemas.microsoft.com/office/powerpoint/2010/main">
    <mc:Choice Requires="p14">
      <p:transition spd="slow" p14:dur="60000" advClick="0" advTm="60000"/>
    </mc:Choice>
    <mc:Fallback xmlns="">
      <p:transition spd="slow" advClick="0" advTm="6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DC5F9A-4AF7-6FC2-507A-BB96CC0B4D96}"/>
            </a:ext>
          </a:extLst>
        </p:cNvPr>
        <p:cNvGrpSpPr/>
        <p:nvPr/>
      </p:nvGrpSpPr>
      <p:grpSpPr>
        <a:xfrm>
          <a:off x="0" y="0"/>
          <a:ext cx="0" cy="0"/>
          <a:chOff x="0" y="0"/>
          <a:chExt cx="0" cy="0"/>
        </a:xfrm>
      </p:grpSpPr>
      <p:sp>
        <p:nvSpPr>
          <p:cNvPr id="46" name="Rectangle 45">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8" name="Rectangle 47">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50" name="Rectangle 49">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6D1B33D-3E17-4223-8C61-433812561E64}"/>
              </a:ext>
            </a:extLst>
          </p:cNvPr>
          <p:cNvSpPr>
            <a:spLocks noGrp="1"/>
          </p:cNvSpPr>
          <p:nvPr>
            <p:ph type="title"/>
          </p:nvPr>
        </p:nvSpPr>
        <p:spPr>
          <a:xfrm>
            <a:off x="602807" y="5092223"/>
            <a:ext cx="10954783" cy="1065690"/>
          </a:xfrm>
        </p:spPr>
        <p:txBody>
          <a:bodyPr vert="horz" lIns="91440" tIns="45720" rIns="91440" bIns="45720" rtlCol="0" anchor="b">
            <a:noAutofit/>
          </a:bodyPr>
          <a:lstStyle/>
          <a:p>
            <a:r>
              <a:rPr lang="en-US" sz="1800" dirty="0"/>
              <a:t>Jo Ann joined Soroptimist International of Truckee Meadows (SITM) as a charter member in 1978 and remained active throughout her life. She served as SITM’s President from 1983-84. She went on to become Sierra Nevada Region Treasurer for two terms, Governor-Elect and Region Governor from 1990-1992, followed by many years as the Region Archivist. </a:t>
            </a:r>
            <a:br>
              <a:rPr lang="en-US" sz="1800" dirty="0"/>
            </a:br>
            <a:br>
              <a:rPr lang="en-US" sz="1800" dirty="0"/>
            </a:br>
            <a:endParaRPr lang="en-US" sz="1800" spc="-100" dirty="0">
              <a:solidFill>
                <a:srgbClr val="FFFFFF"/>
              </a:solidFill>
            </a:endParaRPr>
          </a:p>
        </p:txBody>
      </p:sp>
      <p:pic>
        <p:nvPicPr>
          <p:cNvPr id="6" name="Content Placeholder 3" descr="A group of women holding certificates&#10;&#10;Description automatically generated">
            <a:extLst>
              <a:ext uri="{FF2B5EF4-FFF2-40B4-BE49-F238E27FC236}">
                <a16:creationId xmlns:a16="http://schemas.microsoft.com/office/drawing/2014/main" id="{37E4DE52-3BA1-B2CA-8501-2AE2495E9B6B}"/>
              </a:ext>
            </a:extLst>
          </p:cNvPr>
          <p:cNvPicPr>
            <a:picLocks noChangeAspect="1"/>
          </p:cNvPicPr>
          <p:nvPr/>
        </p:nvPicPr>
        <p:blipFill>
          <a:blip r:embed="rId2" cstate="print">
            <a:extLst>
              <a:ext uri="{28A0092B-C50C-407E-A947-70E740481C1C}">
                <a14:useLocalDpi xmlns:a14="http://schemas.microsoft.com/office/drawing/2010/main" val="0"/>
              </a:ext>
            </a:extLst>
          </a:blip>
          <a:srcRect l="27699" r="2" b="2"/>
          <a:stretch>
            <a:fillRect/>
          </a:stretch>
        </p:blipFill>
        <p:spPr bwMode="auto">
          <a:xfrm>
            <a:off x="4438455" y="429624"/>
            <a:ext cx="3429000" cy="3557016"/>
          </a:xfrm>
          <a:prstGeom prst="rect">
            <a:avLst/>
          </a:prstGeom>
          <a:noFill/>
        </p:spPr>
      </p:pic>
      <p:pic>
        <p:nvPicPr>
          <p:cNvPr id="4" name="Picture 3">
            <a:extLst>
              <a:ext uri="{FF2B5EF4-FFF2-40B4-BE49-F238E27FC236}">
                <a16:creationId xmlns:a16="http://schemas.microsoft.com/office/drawing/2014/main" id="{426005D6-0EF3-909A-E7FE-4E8B5ADBBE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55" r="17179" b="1"/>
          <a:stretch>
            <a:fillRect/>
          </a:stretch>
        </p:blipFill>
        <p:spPr bwMode="auto">
          <a:xfrm>
            <a:off x="602808" y="439948"/>
            <a:ext cx="3427118" cy="3556755"/>
          </a:xfrm>
          <a:prstGeom prst="rect">
            <a:avLst/>
          </a:prstGeom>
          <a:noFill/>
        </p:spPr>
      </p:pic>
      <p:pic>
        <p:nvPicPr>
          <p:cNvPr id="7" name="Content Placeholder 3">
            <a:extLst>
              <a:ext uri="{FF2B5EF4-FFF2-40B4-BE49-F238E27FC236}">
                <a16:creationId xmlns:a16="http://schemas.microsoft.com/office/drawing/2014/main" id="{E656CC87-3E46-A10E-4B9B-C7A986B1E905}"/>
              </a:ext>
            </a:extLst>
          </p:cNvPr>
          <p:cNvPicPr>
            <a:picLocks noChangeAspect="1"/>
          </p:cNvPicPr>
          <p:nvPr/>
        </p:nvPicPr>
        <p:blipFill>
          <a:blip r:embed="rId4" cstate="print">
            <a:extLst>
              <a:ext uri="{28A0092B-C50C-407E-A947-70E740481C1C}">
                <a14:useLocalDpi xmlns:a14="http://schemas.microsoft.com/office/drawing/2010/main" val="0"/>
              </a:ext>
            </a:extLst>
          </a:blip>
          <a:srcRect l="12644" r="15091" b="1"/>
          <a:stretch>
            <a:fillRect/>
          </a:stretch>
        </p:blipFill>
        <p:spPr bwMode="auto">
          <a:xfrm rot="10800000">
            <a:off x="8275984" y="470172"/>
            <a:ext cx="3427118" cy="3556755"/>
          </a:xfrm>
          <a:prstGeom prst="rect">
            <a:avLst/>
          </a:prstGeom>
          <a:noFill/>
        </p:spPr>
      </p:pic>
    </p:spTree>
    <p:extLst>
      <p:ext uri="{BB962C8B-B14F-4D97-AF65-F5344CB8AC3E}">
        <p14:creationId xmlns:p14="http://schemas.microsoft.com/office/powerpoint/2010/main" val="509487900"/>
      </p:ext>
    </p:extLst>
  </p:cSld>
  <p:clrMapOvr>
    <a:masterClrMapping/>
  </p:clrMapOvr>
  <mc:AlternateContent xmlns:mc="http://schemas.openxmlformats.org/markup-compatibility/2006" xmlns:p14="http://schemas.microsoft.com/office/powerpoint/2010/main">
    <mc:Choice Requires="p14">
      <p:transition spd="slow" p14:dur="60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0AA1D8-672B-BF31-AF90-F0D6A72619FE}"/>
              </a:ext>
            </a:extLst>
          </p:cNvPr>
          <p:cNvSpPr>
            <a:spLocks noGrp="1"/>
          </p:cNvSpPr>
          <p:nvPr>
            <p:ph idx="1"/>
          </p:nvPr>
        </p:nvSpPr>
        <p:spPr>
          <a:xfrm>
            <a:off x="4183833" y="5348176"/>
            <a:ext cx="6895294" cy="829340"/>
          </a:xfrm>
        </p:spPr>
        <p:txBody>
          <a:bodyPr>
            <a:normAutofit fontScale="92500" lnSpcReduction="10000"/>
          </a:bodyPr>
          <a:lstStyle/>
          <a:p>
            <a:pPr marL="0" indent="0" algn="just">
              <a:buNone/>
            </a:pPr>
            <a:r>
              <a:rPr lang="en-US" b="1" dirty="0">
                <a:solidFill>
                  <a:schemeClr val="tx1"/>
                </a:solidFill>
              </a:rPr>
              <a:t>Speaking of her community service, Jo Ann once said, “The service we provide in our communities is the rent we pay for our place on earth.”</a:t>
            </a:r>
          </a:p>
        </p:txBody>
      </p:sp>
      <p:pic>
        <p:nvPicPr>
          <p:cNvPr id="4" name="Picture 3" descr="A group of people sitting at a table&#10;&#10;AI-generated content may be incorrect.">
            <a:extLst>
              <a:ext uri="{FF2B5EF4-FFF2-40B4-BE49-F238E27FC236}">
                <a16:creationId xmlns:a16="http://schemas.microsoft.com/office/drawing/2014/main" id="{B4BE65D1-ADAB-7E34-A78C-8816B2530AD7}"/>
              </a:ext>
            </a:extLst>
          </p:cNvPr>
          <p:cNvPicPr>
            <a:picLocks noChangeAspect="1"/>
          </p:cNvPicPr>
          <p:nvPr/>
        </p:nvPicPr>
        <p:blipFill>
          <a:blip r:embed="rId2" cstate="print">
            <a:extLst>
              <a:ext uri="{28A0092B-C50C-407E-A947-70E740481C1C}">
                <a14:useLocalDpi xmlns:a14="http://schemas.microsoft.com/office/drawing/2010/main" val="0"/>
              </a:ext>
            </a:extLst>
          </a:blip>
          <a:srcRect l="60771" t="19579" r="7836" b="16682"/>
          <a:stretch>
            <a:fillRect/>
          </a:stretch>
        </p:blipFill>
        <p:spPr bwMode="auto">
          <a:xfrm rot="5400000">
            <a:off x="5434681" y="-387689"/>
            <a:ext cx="4393597" cy="6701617"/>
          </a:xfrm>
          <a:prstGeom prst="rect">
            <a:avLst/>
          </a:prstGeom>
          <a:noFill/>
          <a:ln>
            <a:noFill/>
          </a:ln>
        </p:spPr>
      </p:pic>
      <p:pic>
        <p:nvPicPr>
          <p:cNvPr id="5" name="Picture 4" descr="A group of people sitting at a table&#10;&#10;AI-generated content may be incorrect.">
            <a:extLst>
              <a:ext uri="{FF2B5EF4-FFF2-40B4-BE49-F238E27FC236}">
                <a16:creationId xmlns:a16="http://schemas.microsoft.com/office/drawing/2014/main" id="{91B0E309-0073-3E44-0BD5-3337CB223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90" t="6878" r="50041" b="63278"/>
          <a:stretch>
            <a:fillRect/>
          </a:stretch>
        </p:blipFill>
        <p:spPr bwMode="auto">
          <a:xfrm rot="5400000">
            <a:off x="-362504" y="1728723"/>
            <a:ext cx="4219575" cy="28689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2404850"/>
      </p:ext>
    </p:extLst>
  </p:cSld>
  <p:clrMapOvr>
    <a:masterClrMapping/>
  </p:clrMapOvr>
  <mc:AlternateContent xmlns:mc="http://schemas.openxmlformats.org/markup-compatibility/2006">
    <mc:Choice xmlns:p14="http://schemas.microsoft.com/office/powerpoint/2010/main" Requires="p14">
      <p:transition spd="slow" p14:dur="30000" advClick="0" advTm="30000"/>
    </mc:Choice>
    <mc:Fallback>
      <p:transition spd="slow" advClick="0" advTm="3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40000"/>
                <a:lumOff val="60000"/>
              </a:schemeClr>
            </a:gs>
            <a:gs pos="74000">
              <a:srgbClr val="0070C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3D3E1C-5610-1145-EF99-1E307C5C66EE}"/>
              </a:ext>
            </a:extLst>
          </p:cNvPr>
          <p:cNvSpPr>
            <a:spLocks noGrp="1"/>
          </p:cNvSpPr>
          <p:nvPr>
            <p:ph idx="1"/>
          </p:nvPr>
        </p:nvSpPr>
        <p:spPr/>
        <p:txBody>
          <a:bodyPr/>
          <a:lstStyle/>
          <a:p>
            <a:r>
              <a:rPr lang="en-US" dirty="0">
                <a:solidFill>
                  <a:schemeClr val="tx1"/>
                </a:solidFill>
              </a:rPr>
              <a:t>A Very Special Thank You to Faye Anderson for providing the photos used in the PPT, and for providing informative and resourceful SITM newsletters, for the content and creation of this slide show</a:t>
            </a:r>
            <a:r>
              <a:rPr lang="en-US" dirty="0"/>
              <a:t>.</a:t>
            </a:r>
            <a:r>
              <a:rPr lang="en-US" dirty="0">
                <a:solidFill>
                  <a:schemeClr val="tx1"/>
                </a:solidFill>
              </a:rPr>
              <a:t> </a:t>
            </a:r>
            <a:br>
              <a:rPr lang="en-US" dirty="0">
                <a:solidFill>
                  <a:schemeClr val="tx1"/>
                </a:solidFill>
              </a:rPr>
            </a:br>
            <a:br>
              <a:rPr lang="en-US" dirty="0">
                <a:solidFill>
                  <a:schemeClr val="tx1"/>
                </a:solidFill>
              </a:rPr>
            </a:br>
            <a:br>
              <a:rPr lang="en-US" dirty="0">
                <a:solidFill>
                  <a:schemeClr val="tx1"/>
                </a:solidFill>
              </a:rPr>
            </a:br>
            <a:endParaRPr lang="en-US" dirty="0"/>
          </a:p>
        </p:txBody>
      </p:sp>
      <p:pic>
        <p:nvPicPr>
          <p:cNvPr id="4" name="Picture 3" descr="A blue letter s on a white background&#10;&#10;Description automatically generated">
            <a:extLst>
              <a:ext uri="{FF2B5EF4-FFF2-40B4-BE49-F238E27FC236}">
                <a16:creationId xmlns:a16="http://schemas.microsoft.com/office/drawing/2014/main" id="{35AE4219-88AD-9F19-4238-8EEC1BDDE4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52" y="2422755"/>
            <a:ext cx="1735710" cy="1735710"/>
          </a:xfrm>
          <a:prstGeom prst="rect">
            <a:avLst/>
          </a:prstGeom>
          <a:noFill/>
          <a:ln>
            <a:noFill/>
          </a:ln>
        </p:spPr>
      </p:pic>
    </p:spTree>
    <p:extLst>
      <p:ext uri="{BB962C8B-B14F-4D97-AF65-F5344CB8AC3E}">
        <p14:creationId xmlns:p14="http://schemas.microsoft.com/office/powerpoint/2010/main" val="3727736163"/>
      </p:ext>
    </p:extLst>
  </p:cSld>
  <p:clrMapOvr>
    <a:masterClrMapping/>
  </p:clrMapOvr>
  <mc:AlternateContent xmlns:mc="http://schemas.openxmlformats.org/markup-compatibility/2006">
    <mc:Choice xmlns:p14="http://schemas.microsoft.com/office/powerpoint/2010/main" Requires="p14">
      <p:transition spd="slow" p14:dur="25000" advClick="0" advTm="25000"/>
    </mc:Choice>
    <mc:Fallback>
      <p:transition spd="slow" advClick="0" advTm="2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D7EB22B-632C-F91B-5985-A18CD878B6E0}"/>
              </a:ext>
            </a:extLst>
          </p:cNvPr>
          <p:cNvSpPr>
            <a:spLocks noGrp="1"/>
          </p:cNvSpPr>
          <p:nvPr>
            <p:ph type="title"/>
          </p:nvPr>
        </p:nvSpPr>
        <p:spPr>
          <a:xfrm>
            <a:off x="218589" y="1843028"/>
            <a:ext cx="3616348" cy="1322637"/>
          </a:xfrm>
        </p:spPr>
        <p:txBody>
          <a:bodyPr>
            <a:normAutofit/>
          </a:bodyPr>
          <a:lstStyle/>
          <a:p>
            <a:r>
              <a:rPr lang="en-US" sz="2800" dirty="0">
                <a:solidFill>
                  <a:schemeClr val="bg1"/>
                </a:solidFill>
              </a:rPr>
              <a:t>Members Craft Beads of Strength for Infusion Patients </a:t>
            </a:r>
          </a:p>
        </p:txBody>
      </p:sp>
      <p:pic>
        <p:nvPicPr>
          <p:cNvPr id="5" name="Picture 4" descr="A vase of flowers and a necklace on a table&#10;&#10;AI-generated content may be incorrect.">
            <a:extLst>
              <a:ext uri="{FF2B5EF4-FFF2-40B4-BE49-F238E27FC236}">
                <a16:creationId xmlns:a16="http://schemas.microsoft.com/office/drawing/2014/main" id="{02F44872-48DD-B904-D526-2E8EDF06C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15391" y="1138355"/>
            <a:ext cx="3435968" cy="4581290"/>
          </a:xfrm>
          <a:prstGeom prst="rect">
            <a:avLst/>
          </a:prstGeom>
          <a:noFill/>
        </p:spPr>
      </p:pic>
      <p:pic>
        <p:nvPicPr>
          <p:cNvPr id="4" name="Picture 3" descr="Two women sitting at a table&#10;&#10;AI-generated content may be incorrect.">
            <a:extLst>
              <a:ext uri="{FF2B5EF4-FFF2-40B4-BE49-F238E27FC236}">
                <a16:creationId xmlns:a16="http://schemas.microsoft.com/office/drawing/2014/main" id="{06D7EA6B-FFED-2121-8358-710631FBC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271399" y="1138354"/>
            <a:ext cx="3435969" cy="4581292"/>
          </a:xfrm>
          <a:prstGeom prst="rect">
            <a:avLst/>
          </a:prstGeom>
          <a:noFill/>
        </p:spPr>
      </p:pic>
    </p:spTree>
    <p:extLst>
      <p:ext uri="{BB962C8B-B14F-4D97-AF65-F5344CB8AC3E}">
        <p14:creationId xmlns:p14="http://schemas.microsoft.com/office/powerpoint/2010/main" val="19926197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410B5DC-E4FA-539D-494F-F07CA3757B59}"/>
              </a:ext>
            </a:extLst>
          </p:cNvPr>
          <p:cNvSpPr>
            <a:spLocks noGrp="1"/>
          </p:cNvSpPr>
          <p:nvPr>
            <p:ph type="title"/>
          </p:nvPr>
        </p:nvSpPr>
        <p:spPr>
          <a:xfrm>
            <a:off x="252919" y="1123837"/>
            <a:ext cx="3616348" cy="1322637"/>
          </a:xfrm>
        </p:spPr>
        <p:txBody>
          <a:bodyPr>
            <a:noAutofit/>
          </a:bodyPr>
          <a:lstStyle/>
          <a:p>
            <a:br>
              <a:rPr lang="en-US" sz="2800" dirty="0"/>
            </a:br>
            <a:br>
              <a:rPr lang="en-US" sz="2800" dirty="0"/>
            </a:br>
            <a:br>
              <a:rPr lang="en-US" sz="2800" dirty="0"/>
            </a:br>
            <a:br>
              <a:rPr lang="en-US" sz="2800" dirty="0"/>
            </a:br>
            <a:br>
              <a:rPr lang="en-US" sz="2800" dirty="0"/>
            </a:br>
            <a:br>
              <a:rPr lang="en-US" sz="2800" dirty="0"/>
            </a:br>
            <a:br>
              <a:rPr lang="en-US" sz="2800" dirty="0"/>
            </a:br>
            <a:r>
              <a:rPr lang="en-US" sz="2800" dirty="0"/>
              <a:t>SIA 48th Annual Convention</a:t>
            </a:r>
            <a:br>
              <a:rPr lang="en-US" sz="2800" dirty="0"/>
            </a:br>
            <a:br>
              <a:rPr lang="en-US" sz="2800" dirty="0"/>
            </a:br>
            <a:r>
              <a:rPr lang="en-US" sz="2800" dirty="0"/>
              <a:t>Delegate</a:t>
            </a:r>
            <a:br>
              <a:rPr lang="en-US" sz="2800" dirty="0"/>
            </a:br>
            <a:r>
              <a:rPr lang="en-US" sz="2800" dirty="0"/>
              <a:t>Kay Dunham </a:t>
            </a:r>
          </a:p>
        </p:txBody>
      </p:sp>
      <p:pic>
        <p:nvPicPr>
          <p:cNvPr id="4" name="Content Placeholder 3" descr="A person holding papers and pen&#10;&#10;AI-generated content may be incorrect.">
            <a:extLst>
              <a:ext uri="{FF2B5EF4-FFF2-40B4-BE49-F238E27FC236}">
                <a16:creationId xmlns:a16="http://schemas.microsoft.com/office/drawing/2014/main" id="{303FF28A-3757-C62E-CEC4-1A8699B88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15391" y="1138355"/>
            <a:ext cx="3435968" cy="4581290"/>
          </a:xfrm>
          <a:prstGeom prst="rect">
            <a:avLst/>
          </a:prstGeom>
          <a:noFill/>
        </p:spPr>
      </p:pic>
      <p:pic>
        <p:nvPicPr>
          <p:cNvPr id="3" name="Picture 2" descr="A circular logo with a city skyline&#10;&#10;AI-generated content may be incorrect.">
            <a:extLst>
              <a:ext uri="{FF2B5EF4-FFF2-40B4-BE49-F238E27FC236}">
                <a16:creationId xmlns:a16="http://schemas.microsoft.com/office/drawing/2014/main" id="{93F10C1F-06BE-B4FC-9D8F-F3C583BB5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271399" y="1711015"/>
            <a:ext cx="3435969" cy="3435969"/>
          </a:xfrm>
          <a:prstGeom prst="rect">
            <a:avLst/>
          </a:prstGeom>
          <a:noFill/>
        </p:spPr>
      </p:pic>
    </p:spTree>
    <p:extLst>
      <p:ext uri="{BB962C8B-B14F-4D97-AF65-F5344CB8AC3E}">
        <p14:creationId xmlns:p14="http://schemas.microsoft.com/office/powerpoint/2010/main" val="1089574878"/>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200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3" name="Rectangle 12">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DF26BC2-D3F5-7F46-5E97-9DB24A81229C}"/>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algn="ctr"/>
            <a:r>
              <a:rPr lang="en-US" sz="2800" spc="-100" dirty="0"/>
              <a:t>Sierra Nevada Region Gathers for A Night Out </a:t>
            </a:r>
          </a:p>
        </p:txBody>
      </p:sp>
      <p:pic>
        <p:nvPicPr>
          <p:cNvPr id="4" name="Content Placeholder 3" descr="A group of people posing for a photo&#10;&#10;AI-generated content may be incorrect.">
            <a:extLst>
              <a:ext uri="{FF2B5EF4-FFF2-40B4-BE49-F238E27FC236}">
                <a16:creationId xmlns:a16="http://schemas.microsoft.com/office/drawing/2014/main" id="{1C0E53FE-8273-45A1-163E-99E1BFA2A2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20193" r="1" b="35226"/>
          <a:stretch>
            <a:fillRect/>
          </a:stretch>
        </p:blipFill>
        <p:spPr bwMode="auto">
          <a:xfrm>
            <a:off x="1069847" y="484632"/>
            <a:ext cx="10637520" cy="3556755"/>
          </a:xfrm>
          <a:prstGeom prst="rect">
            <a:avLst/>
          </a:prstGeom>
          <a:noFill/>
        </p:spPr>
      </p:pic>
    </p:spTree>
    <p:extLst>
      <p:ext uri="{BB962C8B-B14F-4D97-AF65-F5344CB8AC3E}">
        <p14:creationId xmlns:p14="http://schemas.microsoft.com/office/powerpoint/2010/main" val="141685021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Frame</Template>
  <TotalTime>719</TotalTime>
  <Words>899</Words>
  <Application>Microsoft Office PowerPoint</Application>
  <PresentationFormat>Widescreen</PresentationFormat>
  <Paragraphs>111</Paragraphs>
  <Slides>69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Aptos Display</vt:lpstr>
      <vt:lpstr>Arial</vt:lpstr>
      <vt:lpstr>Corbel</vt:lpstr>
      <vt:lpstr>Wingdings 2</vt:lpstr>
      <vt:lpstr>Frame</vt:lpstr>
      <vt:lpstr>Soroptimist International Truckee Meadows  Year in Review  2024 - 2025</vt:lpstr>
      <vt:lpstr>Installation of New Officers </vt:lpstr>
      <vt:lpstr>Ceec Abrahams Award 2024, Millie Mitchell </vt:lpstr>
      <vt:lpstr>Perfect Attendance   2023 - 2024 </vt:lpstr>
      <vt:lpstr>  President’s Scrapbook, June 2024 </vt:lpstr>
      <vt:lpstr>Welcome New Members!  Debbie and Line</vt:lpstr>
      <vt:lpstr>Members Craft Beads of Strength for Infusion Patients </vt:lpstr>
      <vt:lpstr>       SIA 48th Annual Convention  Delegate Kay Dunham </vt:lpstr>
      <vt:lpstr>Sierra Nevada Region Gathers for A Night Out </vt:lpstr>
      <vt:lpstr>Parking Lot Sale Donation </vt:lpstr>
      <vt:lpstr>UpliftHER, New Soroptimist Initiative </vt:lpstr>
      <vt:lpstr>SITM Dream It, Be It  STEAM At Hunter Lake Elementary School Exploring Science, Technology, Engineering, Art, and Math Careers</vt:lpstr>
      <vt:lpstr>Soroptimist Development Retreat </vt:lpstr>
      <vt:lpstr>Welcome New Members, Cynthia and Carol</vt:lpstr>
      <vt:lpstr>Guest Speaker  David Walker  CEO of the Nevada Museum of Art  </vt:lpstr>
      <vt:lpstr>NYEP Fosters Community for At  Risk Young Women </vt:lpstr>
      <vt:lpstr>Getting to Know Members</vt:lpstr>
      <vt:lpstr>Queen of Hearts High Tea</vt:lpstr>
      <vt:lpstr>Queen of Hearts  High Tea</vt:lpstr>
      <vt:lpstr>Queen of Hearts  High Tea</vt:lpstr>
      <vt:lpstr>Queen of Hearts High Tea</vt:lpstr>
      <vt:lpstr>Queen of Hearts High Tea Fashion Show </vt:lpstr>
      <vt:lpstr>SITM Club Retreat</vt:lpstr>
      <vt:lpstr>Coding Time for Hunter Lake Girls (STEAM)</vt:lpstr>
      <vt:lpstr>Welcome New Member, Michelle</vt:lpstr>
      <vt:lpstr>Guest Speakers, Lauren Tegins and Jen Campbell from Awaken</vt:lpstr>
      <vt:lpstr>District 5 Fall Meeting</vt:lpstr>
      <vt:lpstr>Crochet Social   Benefiting Project 150</vt:lpstr>
      <vt:lpstr>Halloween Social</vt:lpstr>
      <vt:lpstr>Halloween Fun!</vt:lpstr>
      <vt:lpstr>SITM Volunteers,  Project 150</vt:lpstr>
      <vt:lpstr>SITM Gifts Donated to the Empowerment Center</vt:lpstr>
      <vt:lpstr>Life Skills and Self-Confidence at NYEP During the Holidays </vt:lpstr>
      <vt:lpstr>Welcome New Members, Laurie, Mary, and Leca</vt:lpstr>
      <vt:lpstr>Happy Holidays from the 2024 – 2026 Sierra Nevada Region Board</vt:lpstr>
      <vt:lpstr>STEAM Holiday Party, Decorating Cookies!</vt:lpstr>
      <vt:lpstr>Holiday Fundraiser!</vt:lpstr>
      <vt:lpstr>Holiday Social and Bake Sale</vt:lpstr>
      <vt:lpstr>Sock Donation to Project 150</vt:lpstr>
      <vt:lpstr>Welcome New Member, Tessita</vt:lpstr>
      <vt:lpstr>Live Your Dream Recipients</vt:lpstr>
      <vt:lpstr>SITM Valentine’s Day at NYEP</vt:lpstr>
      <vt:lpstr>Welcome New Member, Catherine</vt:lpstr>
      <vt:lpstr>SITM Crochet Social!</vt:lpstr>
      <vt:lpstr>SITM Donates to Project 150, Sock and Afghans </vt:lpstr>
      <vt:lpstr>SITM Walking for Women 2025, Celebrating National Women’s History Month</vt:lpstr>
      <vt:lpstr>District 5 Meeting on Women’s History Day</vt:lpstr>
      <vt:lpstr>Happy Easter Social!</vt:lpstr>
      <vt:lpstr>SITM Filled 200+ Bags of Candy for Project 150</vt:lpstr>
      <vt:lpstr>SI/Sierra Reno EMPOWER HER Luncheon</vt:lpstr>
      <vt:lpstr>Thanks to Youth Scholars</vt:lpstr>
      <vt:lpstr>Thanks to Youth Luncheon</vt:lpstr>
      <vt:lpstr>An Unsung Hero’s Answer to Bullying and a Shopping Spree!</vt:lpstr>
      <vt:lpstr>After School STEAM Program Still Going Strong</vt:lpstr>
      <vt:lpstr>Scrapbook in the Making, for President Jeanne!</vt:lpstr>
      <vt:lpstr>SITM Parking Lot Sale!</vt:lpstr>
      <vt:lpstr>So Much Fun Raising Funds for the Club! </vt:lpstr>
      <vt:lpstr>SITM Women’s Scholarships</vt:lpstr>
      <vt:lpstr>SNR Conference, 49 Years</vt:lpstr>
      <vt:lpstr>SNR Conference, 49 years!</vt:lpstr>
      <vt:lpstr>Welcome New Member, Catherine</vt:lpstr>
      <vt:lpstr>  Nevada Museum of Art Tour</vt:lpstr>
      <vt:lpstr>STEAM, End of Year Party!</vt:lpstr>
      <vt:lpstr>SITM Club Highlights </vt:lpstr>
      <vt:lpstr>PowerPoint Presentation</vt:lpstr>
      <vt:lpstr>PowerPoint Presentation</vt:lpstr>
      <vt:lpstr>Jo Ann joined Soroptimist International of Truckee Meadows (SITM) as a charter member in 1978 and remained active throughout her life. She served as SITM’s President from 1983-84. She went on to become Sierra Nevada Region Treasurer for two terms, Governor-Elect and Region Governor from 1990-1992, followed by many years as the Region Archivist.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Angela Owings</dc:creator>
  <cp:lastModifiedBy>Angela Owings</cp:lastModifiedBy>
  <cp:revision>3</cp:revision>
  <dcterms:created xsi:type="dcterms:W3CDTF">2025-06-05T15:08:56Z</dcterms:created>
  <dcterms:modified xsi:type="dcterms:W3CDTF">2025-06-18T00:25:57Z</dcterms:modified>
</cp:coreProperties>
</file>